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1.svg"/><Relationship Id="rId16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9.sv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1.svg"/><Relationship Id="rId16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9.sv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C7A78-BFE4-4DCA-80D5-E81966CC76D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31B1BD-704A-40CA-9117-21321BDA864D}">
      <dgm:prSet/>
      <dgm:spPr/>
      <dgm:t>
        <a:bodyPr/>
        <a:lstStyle/>
        <a:p>
          <a:r>
            <a:rPr lang="en-US"/>
            <a:t>Use</a:t>
          </a:r>
        </a:p>
      </dgm:t>
    </dgm:pt>
    <dgm:pt modelId="{DC5FD51D-FB7F-4769-8D4C-AF73570A1263}" type="parTrans" cxnId="{249DD826-AD5F-4790-B742-69277AF35BAC}">
      <dgm:prSet/>
      <dgm:spPr/>
      <dgm:t>
        <a:bodyPr/>
        <a:lstStyle/>
        <a:p>
          <a:endParaRPr lang="en-US"/>
        </a:p>
      </dgm:t>
    </dgm:pt>
    <dgm:pt modelId="{53A97E89-AA40-4FA4-BC27-9692C81D09F5}" type="sibTrans" cxnId="{249DD826-AD5F-4790-B742-69277AF35BAC}">
      <dgm:prSet/>
      <dgm:spPr/>
      <dgm:t>
        <a:bodyPr/>
        <a:lstStyle/>
        <a:p>
          <a:endParaRPr lang="en-US"/>
        </a:p>
      </dgm:t>
    </dgm:pt>
    <dgm:pt modelId="{FD09E95B-7D32-4276-9ED2-97A9D25C58CD}">
      <dgm:prSet/>
      <dgm:spPr/>
      <dgm:t>
        <a:bodyPr/>
        <a:lstStyle/>
        <a:p>
          <a:r>
            <a:rPr lang="en-US"/>
            <a:t>- Use strong, unique passwords for each account</a:t>
          </a:r>
        </a:p>
      </dgm:t>
    </dgm:pt>
    <dgm:pt modelId="{8EF295B6-B5A7-400D-9EED-0061A1204736}" type="parTrans" cxnId="{50AFEF4A-0A50-4166-9398-ECC2B609AB07}">
      <dgm:prSet/>
      <dgm:spPr/>
      <dgm:t>
        <a:bodyPr/>
        <a:lstStyle/>
        <a:p>
          <a:endParaRPr lang="en-US"/>
        </a:p>
      </dgm:t>
    </dgm:pt>
    <dgm:pt modelId="{DE4BCD0D-4FA6-433B-977A-04B093F665A2}" type="sibTrans" cxnId="{50AFEF4A-0A50-4166-9398-ECC2B609AB07}">
      <dgm:prSet/>
      <dgm:spPr/>
      <dgm:t>
        <a:bodyPr/>
        <a:lstStyle/>
        <a:p>
          <a:endParaRPr lang="en-US"/>
        </a:p>
      </dgm:t>
    </dgm:pt>
    <dgm:pt modelId="{7834574B-AEF2-4784-A9A0-672FFF8BE97C}">
      <dgm:prSet/>
      <dgm:spPr/>
      <dgm:t>
        <a:bodyPr/>
        <a:lstStyle/>
        <a:p>
          <a:r>
            <a:rPr lang="en-US"/>
            <a:t>Enable</a:t>
          </a:r>
        </a:p>
      </dgm:t>
    </dgm:pt>
    <dgm:pt modelId="{57845477-C579-40CF-9E7A-643F85F090E5}" type="parTrans" cxnId="{B12A56E0-BC80-41A9-9EFA-035BCE04AD7A}">
      <dgm:prSet/>
      <dgm:spPr/>
      <dgm:t>
        <a:bodyPr/>
        <a:lstStyle/>
        <a:p>
          <a:endParaRPr lang="en-US"/>
        </a:p>
      </dgm:t>
    </dgm:pt>
    <dgm:pt modelId="{74793986-31E1-4591-AC86-74D2FD1F4C4D}" type="sibTrans" cxnId="{B12A56E0-BC80-41A9-9EFA-035BCE04AD7A}">
      <dgm:prSet/>
      <dgm:spPr/>
      <dgm:t>
        <a:bodyPr/>
        <a:lstStyle/>
        <a:p>
          <a:endParaRPr lang="en-US"/>
        </a:p>
      </dgm:t>
    </dgm:pt>
    <dgm:pt modelId="{37E8CD8B-A75C-49A3-B276-AF4C487C332A}">
      <dgm:prSet/>
      <dgm:spPr/>
      <dgm:t>
        <a:bodyPr/>
        <a:lstStyle/>
        <a:p>
          <a:r>
            <a:rPr lang="en-US"/>
            <a:t>- Enable multi-factor authentication (MFA)</a:t>
          </a:r>
        </a:p>
      </dgm:t>
    </dgm:pt>
    <dgm:pt modelId="{2E810FFF-934F-4292-A424-018715C567C9}" type="parTrans" cxnId="{B5EDE670-88F0-4EAD-AD6E-745E9DFAA7A1}">
      <dgm:prSet/>
      <dgm:spPr/>
      <dgm:t>
        <a:bodyPr/>
        <a:lstStyle/>
        <a:p>
          <a:endParaRPr lang="en-US"/>
        </a:p>
      </dgm:t>
    </dgm:pt>
    <dgm:pt modelId="{79D2FEAF-94A7-4E80-A823-81F4AC3A10E6}" type="sibTrans" cxnId="{B5EDE670-88F0-4EAD-AD6E-745E9DFAA7A1}">
      <dgm:prSet/>
      <dgm:spPr/>
      <dgm:t>
        <a:bodyPr/>
        <a:lstStyle/>
        <a:p>
          <a:endParaRPr lang="en-US"/>
        </a:p>
      </dgm:t>
    </dgm:pt>
    <dgm:pt modelId="{4A49C6B0-3114-43B8-91CF-FB8E3C62FAC5}">
      <dgm:prSet/>
      <dgm:spPr/>
      <dgm:t>
        <a:bodyPr/>
        <a:lstStyle/>
        <a:p>
          <a:r>
            <a:rPr lang="en-US"/>
            <a:t>Avoid</a:t>
          </a:r>
        </a:p>
      </dgm:t>
    </dgm:pt>
    <dgm:pt modelId="{81857C93-B10C-4DBD-80CA-8A811780455C}" type="parTrans" cxnId="{34A74C37-7891-4950-8412-39CB0360C0D0}">
      <dgm:prSet/>
      <dgm:spPr/>
      <dgm:t>
        <a:bodyPr/>
        <a:lstStyle/>
        <a:p>
          <a:endParaRPr lang="en-US"/>
        </a:p>
      </dgm:t>
    </dgm:pt>
    <dgm:pt modelId="{A3F1A065-EF9E-4A09-B438-461560442BAF}" type="sibTrans" cxnId="{34A74C37-7891-4950-8412-39CB0360C0D0}">
      <dgm:prSet/>
      <dgm:spPr/>
      <dgm:t>
        <a:bodyPr/>
        <a:lstStyle/>
        <a:p>
          <a:endParaRPr lang="en-US"/>
        </a:p>
      </dgm:t>
    </dgm:pt>
    <dgm:pt modelId="{BA70E231-9A85-4670-ABDE-279F6F8D4688}">
      <dgm:prSet/>
      <dgm:spPr/>
      <dgm:t>
        <a:bodyPr/>
        <a:lstStyle/>
        <a:p>
          <a:r>
            <a:rPr lang="en-US"/>
            <a:t>- Avoid sharing passwords</a:t>
          </a:r>
        </a:p>
      </dgm:t>
    </dgm:pt>
    <dgm:pt modelId="{827D3939-C646-47CB-BA33-C4A6FE8296BB}" type="parTrans" cxnId="{47A0F4BA-3721-4A03-9516-4F360282FBD5}">
      <dgm:prSet/>
      <dgm:spPr/>
      <dgm:t>
        <a:bodyPr/>
        <a:lstStyle/>
        <a:p>
          <a:endParaRPr lang="en-US"/>
        </a:p>
      </dgm:t>
    </dgm:pt>
    <dgm:pt modelId="{4DB8E39A-C5D3-47F5-8483-0977725FD3DD}" type="sibTrans" cxnId="{47A0F4BA-3721-4A03-9516-4F360282FBD5}">
      <dgm:prSet/>
      <dgm:spPr/>
      <dgm:t>
        <a:bodyPr/>
        <a:lstStyle/>
        <a:p>
          <a:endParaRPr lang="en-US"/>
        </a:p>
      </dgm:t>
    </dgm:pt>
    <dgm:pt modelId="{2E0D6F73-B38B-442D-A271-76E0C16CEC89}">
      <dgm:prSet/>
      <dgm:spPr/>
      <dgm:t>
        <a:bodyPr/>
        <a:lstStyle/>
        <a:p>
          <a:r>
            <a:rPr lang="en-US"/>
            <a:t>Change</a:t>
          </a:r>
        </a:p>
      </dgm:t>
    </dgm:pt>
    <dgm:pt modelId="{A59FFE2A-32B8-4449-B686-1F73AE23E027}" type="parTrans" cxnId="{91605712-5F2B-4927-9439-CABCF9342BD1}">
      <dgm:prSet/>
      <dgm:spPr/>
      <dgm:t>
        <a:bodyPr/>
        <a:lstStyle/>
        <a:p>
          <a:endParaRPr lang="en-US"/>
        </a:p>
      </dgm:t>
    </dgm:pt>
    <dgm:pt modelId="{DCE5F0D8-20D9-4284-B434-D6804FCA113B}" type="sibTrans" cxnId="{91605712-5F2B-4927-9439-CABCF9342BD1}">
      <dgm:prSet/>
      <dgm:spPr/>
      <dgm:t>
        <a:bodyPr/>
        <a:lstStyle/>
        <a:p>
          <a:endParaRPr lang="en-US"/>
        </a:p>
      </dgm:t>
    </dgm:pt>
    <dgm:pt modelId="{C7CEB8F0-7A94-446C-92B2-E6E7D18D7DA4}">
      <dgm:prSet/>
      <dgm:spPr/>
      <dgm:t>
        <a:bodyPr/>
        <a:lstStyle/>
        <a:p>
          <a:r>
            <a:rPr lang="en-US"/>
            <a:t>- Change passwords regularly</a:t>
          </a:r>
        </a:p>
      </dgm:t>
    </dgm:pt>
    <dgm:pt modelId="{CA3539FC-CFBB-4E10-A293-30D3D955E8A0}" type="parTrans" cxnId="{6F3E945B-A1BA-4153-9AE5-7BF04C5BA837}">
      <dgm:prSet/>
      <dgm:spPr/>
      <dgm:t>
        <a:bodyPr/>
        <a:lstStyle/>
        <a:p>
          <a:endParaRPr lang="en-US"/>
        </a:p>
      </dgm:t>
    </dgm:pt>
    <dgm:pt modelId="{D1C1E70F-813D-4203-B62C-D9C655AE4C65}" type="sibTrans" cxnId="{6F3E945B-A1BA-4153-9AE5-7BF04C5BA837}">
      <dgm:prSet/>
      <dgm:spPr/>
      <dgm:t>
        <a:bodyPr/>
        <a:lstStyle/>
        <a:p>
          <a:endParaRPr lang="en-US"/>
        </a:p>
      </dgm:t>
    </dgm:pt>
    <dgm:pt modelId="{1FA6C283-A9D7-4012-96EB-B55A8413552B}" type="pres">
      <dgm:prSet presAssocID="{945C7A78-BFE4-4DCA-80D5-E81966CC76D1}" presName="Name0" presStyleCnt="0">
        <dgm:presLayoutVars>
          <dgm:dir/>
          <dgm:animLvl val="lvl"/>
          <dgm:resizeHandles val="exact"/>
        </dgm:presLayoutVars>
      </dgm:prSet>
      <dgm:spPr/>
    </dgm:pt>
    <dgm:pt modelId="{0ACC4A32-33C8-413C-9B7B-E94691819FA7}" type="pres">
      <dgm:prSet presAssocID="{EC31B1BD-704A-40CA-9117-21321BDA864D}" presName="linNode" presStyleCnt="0"/>
      <dgm:spPr/>
    </dgm:pt>
    <dgm:pt modelId="{5FD66186-57C4-42B6-965E-EE13E9A256F2}" type="pres">
      <dgm:prSet presAssocID="{EC31B1BD-704A-40CA-9117-21321BDA864D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C84FEA54-2EC2-4C3F-976A-FC5A3CB167E2}" type="pres">
      <dgm:prSet presAssocID="{EC31B1BD-704A-40CA-9117-21321BDA864D}" presName="descendantText" presStyleLbl="alignNode1" presStyleIdx="0" presStyleCnt="4">
        <dgm:presLayoutVars>
          <dgm:bulletEnabled/>
        </dgm:presLayoutVars>
      </dgm:prSet>
      <dgm:spPr/>
    </dgm:pt>
    <dgm:pt modelId="{9E43C23F-4280-4191-8133-E7A9A07B09A0}" type="pres">
      <dgm:prSet presAssocID="{53A97E89-AA40-4FA4-BC27-9692C81D09F5}" presName="sp" presStyleCnt="0"/>
      <dgm:spPr/>
    </dgm:pt>
    <dgm:pt modelId="{413CBB61-ED5E-45F7-B9E0-E25E44E542E7}" type="pres">
      <dgm:prSet presAssocID="{7834574B-AEF2-4784-A9A0-672FFF8BE97C}" presName="linNode" presStyleCnt="0"/>
      <dgm:spPr/>
    </dgm:pt>
    <dgm:pt modelId="{FB25FECA-4024-4761-B34C-7194F9CD13A1}" type="pres">
      <dgm:prSet presAssocID="{7834574B-AEF2-4784-A9A0-672FFF8BE97C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F1A5C59F-D451-4C73-8ED7-EA252BA8DAB3}" type="pres">
      <dgm:prSet presAssocID="{7834574B-AEF2-4784-A9A0-672FFF8BE97C}" presName="descendantText" presStyleLbl="alignNode1" presStyleIdx="1" presStyleCnt="4">
        <dgm:presLayoutVars>
          <dgm:bulletEnabled/>
        </dgm:presLayoutVars>
      </dgm:prSet>
      <dgm:spPr/>
    </dgm:pt>
    <dgm:pt modelId="{51A7294D-26A8-4475-9452-73D8A95E768D}" type="pres">
      <dgm:prSet presAssocID="{74793986-31E1-4591-AC86-74D2FD1F4C4D}" presName="sp" presStyleCnt="0"/>
      <dgm:spPr/>
    </dgm:pt>
    <dgm:pt modelId="{DF721920-9B08-448C-BB87-710178B4C593}" type="pres">
      <dgm:prSet presAssocID="{4A49C6B0-3114-43B8-91CF-FB8E3C62FAC5}" presName="linNode" presStyleCnt="0"/>
      <dgm:spPr/>
    </dgm:pt>
    <dgm:pt modelId="{13955CCC-DF49-4374-BE85-C16613967D11}" type="pres">
      <dgm:prSet presAssocID="{4A49C6B0-3114-43B8-91CF-FB8E3C62FAC5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4F96A98-AE5C-494E-AD12-F50EA4CBF405}" type="pres">
      <dgm:prSet presAssocID="{4A49C6B0-3114-43B8-91CF-FB8E3C62FAC5}" presName="descendantText" presStyleLbl="alignNode1" presStyleIdx="2" presStyleCnt="4">
        <dgm:presLayoutVars>
          <dgm:bulletEnabled/>
        </dgm:presLayoutVars>
      </dgm:prSet>
      <dgm:spPr/>
    </dgm:pt>
    <dgm:pt modelId="{845A6E2D-7081-4729-9F19-C1B51E3CE9E6}" type="pres">
      <dgm:prSet presAssocID="{A3F1A065-EF9E-4A09-B438-461560442BAF}" presName="sp" presStyleCnt="0"/>
      <dgm:spPr/>
    </dgm:pt>
    <dgm:pt modelId="{6373274E-712E-4B48-9713-C600552D7333}" type="pres">
      <dgm:prSet presAssocID="{2E0D6F73-B38B-442D-A271-76E0C16CEC89}" presName="linNode" presStyleCnt="0"/>
      <dgm:spPr/>
    </dgm:pt>
    <dgm:pt modelId="{DBA23245-54BC-4582-812C-68829AACCB57}" type="pres">
      <dgm:prSet presAssocID="{2E0D6F73-B38B-442D-A271-76E0C16CEC89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68CDB32-C17A-4D22-95E7-BD2E504661C7}" type="pres">
      <dgm:prSet presAssocID="{2E0D6F73-B38B-442D-A271-76E0C16CEC89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69457102-71A8-408B-AE99-AABF2943146D}" type="presOf" srcId="{7834574B-AEF2-4784-A9A0-672FFF8BE97C}" destId="{FB25FECA-4024-4761-B34C-7194F9CD13A1}" srcOrd="0" destOrd="0" presId="urn:microsoft.com/office/officeart/2016/7/layout/VerticalHollowActionList"/>
    <dgm:cxn modelId="{91605712-5F2B-4927-9439-CABCF9342BD1}" srcId="{945C7A78-BFE4-4DCA-80D5-E81966CC76D1}" destId="{2E0D6F73-B38B-442D-A271-76E0C16CEC89}" srcOrd="3" destOrd="0" parTransId="{A59FFE2A-32B8-4449-B686-1F73AE23E027}" sibTransId="{DCE5F0D8-20D9-4284-B434-D6804FCA113B}"/>
    <dgm:cxn modelId="{6F301325-C7A1-42BB-A71D-2B2A88CB8164}" type="presOf" srcId="{BA70E231-9A85-4670-ABDE-279F6F8D4688}" destId="{74F96A98-AE5C-494E-AD12-F50EA4CBF405}" srcOrd="0" destOrd="0" presId="urn:microsoft.com/office/officeart/2016/7/layout/VerticalHollowActionList"/>
    <dgm:cxn modelId="{249DD826-AD5F-4790-B742-69277AF35BAC}" srcId="{945C7A78-BFE4-4DCA-80D5-E81966CC76D1}" destId="{EC31B1BD-704A-40CA-9117-21321BDA864D}" srcOrd="0" destOrd="0" parTransId="{DC5FD51D-FB7F-4769-8D4C-AF73570A1263}" sibTransId="{53A97E89-AA40-4FA4-BC27-9692C81D09F5}"/>
    <dgm:cxn modelId="{34A74C37-7891-4950-8412-39CB0360C0D0}" srcId="{945C7A78-BFE4-4DCA-80D5-E81966CC76D1}" destId="{4A49C6B0-3114-43B8-91CF-FB8E3C62FAC5}" srcOrd="2" destOrd="0" parTransId="{81857C93-B10C-4DBD-80CA-8A811780455C}" sibTransId="{A3F1A065-EF9E-4A09-B438-461560442BAF}"/>
    <dgm:cxn modelId="{E9DF5A3C-F3E8-41D4-B208-54BD228230B2}" type="presOf" srcId="{945C7A78-BFE4-4DCA-80D5-E81966CC76D1}" destId="{1FA6C283-A9D7-4012-96EB-B55A8413552B}" srcOrd="0" destOrd="0" presId="urn:microsoft.com/office/officeart/2016/7/layout/VerticalHollowActionList"/>
    <dgm:cxn modelId="{6F3E945B-A1BA-4153-9AE5-7BF04C5BA837}" srcId="{2E0D6F73-B38B-442D-A271-76E0C16CEC89}" destId="{C7CEB8F0-7A94-446C-92B2-E6E7D18D7DA4}" srcOrd="0" destOrd="0" parTransId="{CA3539FC-CFBB-4E10-A293-30D3D955E8A0}" sibTransId="{D1C1E70F-813D-4203-B62C-D9C655AE4C65}"/>
    <dgm:cxn modelId="{3B376C5C-8580-406F-A4FA-150A59D44587}" type="presOf" srcId="{2E0D6F73-B38B-442D-A271-76E0C16CEC89}" destId="{DBA23245-54BC-4582-812C-68829AACCB57}" srcOrd="0" destOrd="0" presId="urn:microsoft.com/office/officeart/2016/7/layout/VerticalHollowActionList"/>
    <dgm:cxn modelId="{50AFEF4A-0A50-4166-9398-ECC2B609AB07}" srcId="{EC31B1BD-704A-40CA-9117-21321BDA864D}" destId="{FD09E95B-7D32-4276-9ED2-97A9D25C58CD}" srcOrd="0" destOrd="0" parTransId="{8EF295B6-B5A7-400D-9EED-0061A1204736}" sibTransId="{DE4BCD0D-4FA6-433B-977A-04B093F665A2}"/>
    <dgm:cxn modelId="{B5EDE670-88F0-4EAD-AD6E-745E9DFAA7A1}" srcId="{7834574B-AEF2-4784-A9A0-672FFF8BE97C}" destId="{37E8CD8B-A75C-49A3-B276-AF4C487C332A}" srcOrd="0" destOrd="0" parTransId="{2E810FFF-934F-4292-A424-018715C567C9}" sibTransId="{79D2FEAF-94A7-4E80-A823-81F4AC3A10E6}"/>
    <dgm:cxn modelId="{734C2394-9C34-44FE-82C4-9BBB66AA4414}" type="presOf" srcId="{EC31B1BD-704A-40CA-9117-21321BDA864D}" destId="{5FD66186-57C4-42B6-965E-EE13E9A256F2}" srcOrd="0" destOrd="0" presId="urn:microsoft.com/office/officeart/2016/7/layout/VerticalHollowActionList"/>
    <dgm:cxn modelId="{47A0F4BA-3721-4A03-9516-4F360282FBD5}" srcId="{4A49C6B0-3114-43B8-91CF-FB8E3C62FAC5}" destId="{BA70E231-9A85-4670-ABDE-279F6F8D4688}" srcOrd="0" destOrd="0" parTransId="{827D3939-C646-47CB-BA33-C4A6FE8296BB}" sibTransId="{4DB8E39A-C5D3-47F5-8483-0977725FD3DD}"/>
    <dgm:cxn modelId="{92DC88D6-748D-441C-8E6D-7BFE29FB10D2}" type="presOf" srcId="{FD09E95B-7D32-4276-9ED2-97A9D25C58CD}" destId="{C84FEA54-2EC2-4C3F-976A-FC5A3CB167E2}" srcOrd="0" destOrd="0" presId="urn:microsoft.com/office/officeart/2016/7/layout/VerticalHollowActionList"/>
    <dgm:cxn modelId="{B12A56E0-BC80-41A9-9EFA-035BCE04AD7A}" srcId="{945C7A78-BFE4-4DCA-80D5-E81966CC76D1}" destId="{7834574B-AEF2-4784-A9A0-672FFF8BE97C}" srcOrd="1" destOrd="0" parTransId="{57845477-C579-40CF-9E7A-643F85F090E5}" sibTransId="{74793986-31E1-4591-AC86-74D2FD1F4C4D}"/>
    <dgm:cxn modelId="{D6BA4FED-0465-4A74-8308-0C478539A3D7}" type="presOf" srcId="{4A49C6B0-3114-43B8-91CF-FB8E3C62FAC5}" destId="{13955CCC-DF49-4374-BE85-C16613967D11}" srcOrd="0" destOrd="0" presId="urn:microsoft.com/office/officeart/2016/7/layout/VerticalHollowActionList"/>
    <dgm:cxn modelId="{0A21A7F2-1943-4D5D-A4F0-92FB226728DC}" type="presOf" srcId="{37E8CD8B-A75C-49A3-B276-AF4C487C332A}" destId="{F1A5C59F-D451-4C73-8ED7-EA252BA8DAB3}" srcOrd="0" destOrd="0" presId="urn:microsoft.com/office/officeart/2016/7/layout/VerticalHollowActionList"/>
    <dgm:cxn modelId="{6C2F3DFC-026C-47D1-B9A3-3E734E7FEF8C}" type="presOf" srcId="{C7CEB8F0-7A94-446C-92B2-E6E7D18D7DA4}" destId="{668CDB32-C17A-4D22-95E7-BD2E504661C7}" srcOrd="0" destOrd="0" presId="urn:microsoft.com/office/officeart/2016/7/layout/VerticalHollowActionList"/>
    <dgm:cxn modelId="{AA5471FB-1FFD-4203-A53C-CD31F305E1D3}" type="presParOf" srcId="{1FA6C283-A9D7-4012-96EB-B55A8413552B}" destId="{0ACC4A32-33C8-413C-9B7B-E94691819FA7}" srcOrd="0" destOrd="0" presId="urn:microsoft.com/office/officeart/2016/7/layout/VerticalHollowActionList"/>
    <dgm:cxn modelId="{173E8AA7-CF1C-4722-BE87-8CDCFDFCFE8F}" type="presParOf" srcId="{0ACC4A32-33C8-413C-9B7B-E94691819FA7}" destId="{5FD66186-57C4-42B6-965E-EE13E9A256F2}" srcOrd="0" destOrd="0" presId="urn:microsoft.com/office/officeart/2016/7/layout/VerticalHollowActionList"/>
    <dgm:cxn modelId="{D3FCDE63-B428-4790-976E-8FA0045934F6}" type="presParOf" srcId="{0ACC4A32-33C8-413C-9B7B-E94691819FA7}" destId="{C84FEA54-2EC2-4C3F-976A-FC5A3CB167E2}" srcOrd="1" destOrd="0" presId="urn:microsoft.com/office/officeart/2016/7/layout/VerticalHollowActionList"/>
    <dgm:cxn modelId="{256129A6-AB16-43B9-A408-1BD2789BFA5A}" type="presParOf" srcId="{1FA6C283-A9D7-4012-96EB-B55A8413552B}" destId="{9E43C23F-4280-4191-8133-E7A9A07B09A0}" srcOrd="1" destOrd="0" presId="urn:microsoft.com/office/officeart/2016/7/layout/VerticalHollowActionList"/>
    <dgm:cxn modelId="{BEC1A962-190F-4769-9932-F50C4D467480}" type="presParOf" srcId="{1FA6C283-A9D7-4012-96EB-B55A8413552B}" destId="{413CBB61-ED5E-45F7-B9E0-E25E44E542E7}" srcOrd="2" destOrd="0" presId="urn:microsoft.com/office/officeart/2016/7/layout/VerticalHollowActionList"/>
    <dgm:cxn modelId="{732DE309-DFB0-4B30-891C-9D0337432131}" type="presParOf" srcId="{413CBB61-ED5E-45F7-B9E0-E25E44E542E7}" destId="{FB25FECA-4024-4761-B34C-7194F9CD13A1}" srcOrd="0" destOrd="0" presId="urn:microsoft.com/office/officeart/2016/7/layout/VerticalHollowActionList"/>
    <dgm:cxn modelId="{05AA6E9B-08AB-4A66-940E-1382A239485D}" type="presParOf" srcId="{413CBB61-ED5E-45F7-B9E0-E25E44E542E7}" destId="{F1A5C59F-D451-4C73-8ED7-EA252BA8DAB3}" srcOrd="1" destOrd="0" presId="urn:microsoft.com/office/officeart/2016/7/layout/VerticalHollowActionList"/>
    <dgm:cxn modelId="{152DBF65-9853-4897-99CE-C67787BF1406}" type="presParOf" srcId="{1FA6C283-A9D7-4012-96EB-B55A8413552B}" destId="{51A7294D-26A8-4475-9452-73D8A95E768D}" srcOrd="3" destOrd="0" presId="urn:microsoft.com/office/officeart/2016/7/layout/VerticalHollowActionList"/>
    <dgm:cxn modelId="{803EE8CC-6B2B-4E34-85CC-35131437CEDA}" type="presParOf" srcId="{1FA6C283-A9D7-4012-96EB-B55A8413552B}" destId="{DF721920-9B08-448C-BB87-710178B4C593}" srcOrd="4" destOrd="0" presId="urn:microsoft.com/office/officeart/2016/7/layout/VerticalHollowActionList"/>
    <dgm:cxn modelId="{B0E3CE15-9CA8-4509-A338-5A5DF8727B5A}" type="presParOf" srcId="{DF721920-9B08-448C-BB87-710178B4C593}" destId="{13955CCC-DF49-4374-BE85-C16613967D11}" srcOrd="0" destOrd="0" presId="urn:microsoft.com/office/officeart/2016/7/layout/VerticalHollowActionList"/>
    <dgm:cxn modelId="{34DCCCF4-6574-4B7D-8015-D904DEE99601}" type="presParOf" srcId="{DF721920-9B08-448C-BB87-710178B4C593}" destId="{74F96A98-AE5C-494E-AD12-F50EA4CBF405}" srcOrd="1" destOrd="0" presId="urn:microsoft.com/office/officeart/2016/7/layout/VerticalHollowActionList"/>
    <dgm:cxn modelId="{27DC6DF9-0EEF-41D0-A837-41C89D620732}" type="presParOf" srcId="{1FA6C283-A9D7-4012-96EB-B55A8413552B}" destId="{845A6E2D-7081-4729-9F19-C1B51E3CE9E6}" srcOrd="5" destOrd="0" presId="urn:microsoft.com/office/officeart/2016/7/layout/VerticalHollowActionList"/>
    <dgm:cxn modelId="{ACE7D7F0-79A5-4BC2-BF6B-00E862E1A2DF}" type="presParOf" srcId="{1FA6C283-A9D7-4012-96EB-B55A8413552B}" destId="{6373274E-712E-4B48-9713-C600552D7333}" srcOrd="6" destOrd="0" presId="urn:microsoft.com/office/officeart/2016/7/layout/VerticalHollowActionList"/>
    <dgm:cxn modelId="{A9580E7C-816C-4B4B-924A-42447BE01CA3}" type="presParOf" srcId="{6373274E-712E-4B48-9713-C600552D7333}" destId="{DBA23245-54BC-4582-812C-68829AACCB57}" srcOrd="0" destOrd="0" presId="urn:microsoft.com/office/officeart/2016/7/layout/VerticalHollowActionList"/>
    <dgm:cxn modelId="{FC0CAA79-67AB-472D-AADE-E3FA03DE79ED}" type="presParOf" srcId="{6373274E-712E-4B48-9713-C600552D7333}" destId="{668CDB32-C17A-4D22-95E7-BD2E504661C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58EC3-3BEF-44D3-B699-9A19CBDFCA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F0900A0-35A8-421B-970D-5E93DC9022DD}">
      <dgm:prSet/>
      <dgm:spPr/>
      <dgm:t>
        <a:bodyPr/>
        <a:lstStyle/>
        <a:p>
          <a:pPr>
            <a:defRPr cap="all"/>
          </a:pPr>
          <a:r>
            <a:rPr lang="en-US"/>
            <a:t>- Be cautious of unsolicited emails and links</a:t>
          </a:r>
        </a:p>
      </dgm:t>
    </dgm:pt>
    <dgm:pt modelId="{B695D99B-BB98-410D-8197-C1B1ACE7BEFD}" type="parTrans" cxnId="{281CB28A-181E-42FD-B242-34E4FEBC7F0E}">
      <dgm:prSet/>
      <dgm:spPr/>
      <dgm:t>
        <a:bodyPr/>
        <a:lstStyle/>
        <a:p>
          <a:endParaRPr lang="en-US"/>
        </a:p>
      </dgm:t>
    </dgm:pt>
    <dgm:pt modelId="{B8EA463E-6D95-4E69-AD44-B6B18AEFCFC8}" type="sibTrans" cxnId="{281CB28A-181E-42FD-B242-34E4FEBC7F0E}">
      <dgm:prSet/>
      <dgm:spPr/>
      <dgm:t>
        <a:bodyPr/>
        <a:lstStyle/>
        <a:p>
          <a:endParaRPr lang="en-US"/>
        </a:p>
      </dgm:t>
    </dgm:pt>
    <dgm:pt modelId="{DC48AA64-0A69-4147-97AD-28CA0CD0A0AE}">
      <dgm:prSet/>
      <dgm:spPr/>
      <dgm:t>
        <a:bodyPr/>
        <a:lstStyle/>
        <a:p>
          <a:pPr>
            <a:defRPr cap="all"/>
          </a:pPr>
          <a:r>
            <a:rPr lang="en-US"/>
            <a:t>- Verify sender information</a:t>
          </a:r>
        </a:p>
      </dgm:t>
    </dgm:pt>
    <dgm:pt modelId="{F25EA1D7-749A-461F-9D1A-4D2E06E0B7AD}" type="parTrans" cxnId="{0E4EFC6C-AC26-496B-A319-E26FBD0DB30D}">
      <dgm:prSet/>
      <dgm:spPr/>
      <dgm:t>
        <a:bodyPr/>
        <a:lstStyle/>
        <a:p>
          <a:endParaRPr lang="en-US"/>
        </a:p>
      </dgm:t>
    </dgm:pt>
    <dgm:pt modelId="{E2C3C8A2-BD4F-4EE7-8B0A-0259493C4BE3}" type="sibTrans" cxnId="{0E4EFC6C-AC26-496B-A319-E26FBD0DB30D}">
      <dgm:prSet/>
      <dgm:spPr/>
      <dgm:t>
        <a:bodyPr/>
        <a:lstStyle/>
        <a:p>
          <a:endParaRPr lang="en-US"/>
        </a:p>
      </dgm:t>
    </dgm:pt>
    <dgm:pt modelId="{DADB852E-C5B9-465C-8B49-258CA02A7480}">
      <dgm:prSet/>
      <dgm:spPr/>
      <dgm:t>
        <a:bodyPr/>
        <a:lstStyle/>
        <a:p>
          <a:pPr>
            <a:defRPr cap="all"/>
          </a:pPr>
          <a:r>
            <a:rPr lang="en-US"/>
            <a:t>- Do not download attachments from unknown sources</a:t>
          </a:r>
        </a:p>
      </dgm:t>
    </dgm:pt>
    <dgm:pt modelId="{E9F1B9B8-4AEF-4852-B923-EC42FB8DEAE9}" type="parTrans" cxnId="{55E9E952-DAB2-4C57-A232-2EE736A2D778}">
      <dgm:prSet/>
      <dgm:spPr/>
      <dgm:t>
        <a:bodyPr/>
        <a:lstStyle/>
        <a:p>
          <a:endParaRPr lang="en-US"/>
        </a:p>
      </dgm:t>
    </dgm:pt>
    <dgm:pt modelId="{BAED7F4C-8D16-4DB7-91CF-590EB553DB35}" type="sibTrans" cxnId="{55E9E952-DAB2-4C57-A232-2EE736A2D778}">
      <dgm:prSet/>
      <dgm:spPr/>
      <dgm:t>
        <a:bodyPr/>
        <a:lstStyle/>
        <a:p>
          <a:endParaRPr lang="en-US"/>
        </a:p>
      </dgm:t>
    </dgm:pt>
    <dgm:pt modelId="{467DAD26-2FBE-4971-980D-4B4B5615985D}">
      <dgm:prSet/>
      <dgm:spPr/>
      <dgm:t>
        <a:bodyPr/>
        <a:lstStyle/>
        <a:p>
          <a:pPr>
            <a:defRPr cap="all"/>
          </a:pPr>
          <a:r>
            <a:rPr lang="en-US"/>
            <a:t>- Report suspicious emails to IT</a:t>
          </a:r>
        </a:p>
      </dgm:t>
    </dgm:pt>
    <dgm:pt modelId="{54971E17-749F-4B90-B7F4-2BA4D220BC9B}" type="parTrans" cxnId="{4E13ABB2-1CA9-4209-B615-B5376F9EF1E2}">
      <dgm:prSet/>
      <dgm:spPr/>
      <dgm:t>
        <a:bodyPr/>
        <a:lstStyle/>
        <a:p>
          <a:endParaRPr lang="en-US"/>
        </a:p>
      </dgm:t>
    </dgm:pt>
    <dgm:pt modelId="{65B7B76C-C640-4226-9ECC-2A0AEB1DC72A}" type="sibTrans" cxnId="{4E13ABB2-1CA9-4209-B615-B5376F9EF1E2}">
      <dgm:prSet/>
      <dgm:spPr/>
      <dgm:t>
        <a:bodyPr/>
        <a:lstStyle/>
        <a:p>
          <a:endParaRPr lang="en-US"/>
        </a:p>
      </dgm:t>
    </dgm:pt>
    <dgm:pt modelId="{80767E39-6832-416B-A483-0D57E02E0D0B}" type="pres">
      <dgm:prSet presAssocID="{75758EC3-3BEF-44D3-B699-9A19CBDFCADA}" presName="root" presStyleCnt="0">
        <dgm:presLayoutVars>
          <dgm:dir/>
          <dgm:resizeHandles val="exact"/>
        </dgm:presLayoutVars>
      </dgm:prSet>
      <dgm:spPr/>
    </dgm:pt>
    <dgm:pt modelId="{7B7BECE0-8210-411B-A62E-B6DFFEEF969D}" type="pres">
      <dgm:prSet presAssocID="{7F0900A0-35A8-421B-970D-5E93DC9022DD}" presName="compNode" presStyleCnt="0"/>
      <dgm:spPr/>
    </dgm:pt>
    <dgm:pt modelId="{A128CEDC-B18B-4A02-B8C5-9ACFFB602447}" type="pres">
      <dgm:prSet presAssocID="{7F0900A0-35A8-421B-970D-5E93DC9022DD}" presName="iconBgRect" presStyleLbl="bgShp" presStyleIdx="0" presStyleCnt="4"/>
      <dgm:spPr/>
    </dgm:pt>
    <dgm:pt modelId="{A0AC2843-B375-4BB9-9539-464A34CCF559}" type="pres">
      <dgm:prSet presAssocID="{7F0900A0-35A8-421B-970D-5E93DC9022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89B7EFF-5C6E-49CF-AB48-6C61FCB6C4B9}" type="pres">
      <dgm:prSet presAssocID="{7F0900A0-35A8-421B-970D-5E93DC9022DD}" presName="spaceRect" presStyleCnt="0"/>
      <dgm:spPr/>
    </dgm:pt>
    <dgm:pt modelId="{A25B8651-4CB5-46FE-B0DA-02E1B0367563}" type="pres">
      <dgm:prSet presAssocID="{7F0900A0-35A8-421B-970D-5E93DC9022DD}" presName="textRect" presStyleLbl="revTx" presStyleIdx="0" presStyleCnt="4">
        <dgm:presLayoutVars>
          <dgm:chMax val="1"/>
          <dgm:chPref val="1"/>
        </dgm:presLayoutVars>
      </dgm:prSet>
      <dgm:spPr/>
    </dgm:pt>
    <dgm:pt modelId="{CE2096F7-1F6F-4423-A61A-1CF1EA77919F}" type="pres">
      <dgm:prSet presAssocID="{B8EA463E-6D95-4E69-AD44-B6B18AEFCFC8}" presName="sibTrans" presStyleCnt="0"/>
      <dgm:spPr/>
    </dgm:pt>
    <dgm:pt modelId="{E1A44020-E6F2-468A-BFB5-CDB8EFD7E96A}" type="pres">
      <dgm:prSet presAssocID="{DC48AA64-0A69-4147-97AD-28CA0CD0A0AE}" presName="compNode" presStyleCnt="0"/>
      <dgm:spPr/>
    </dgm:pt>
    <dgm:pt modelId="{CAD55F1E-2930-4184-931A-F355D0F954E0}" type="pres">
      <dgm:prSet presAssocID="{DC48AA64-0A69-4147-97AD-28CA0CD0A0AE}" presName="iconBgRect" presStyleLbl="bgShp" presStyleIdx="1" presStyleCnt="4"/>
      <dgm:spPr/>
    </dgm:pt>
    <dgm:pt modelId="{E163383C-E181-45CA-A9E8-B7CE2A50672C}" type="pres">
      <dgm:prSet presAssocID="{DC48AA64-0A69-4147-97AD-28CA0CD0A0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620D270-6CB4-4AAD-A6F1-3FEAA7E3FC75}" type="pres">
      <dgm:prSet presAssocID="{DC48AA64-0A69-4147-97AD-28CA0CD0A0AE}" presName="spaceRect" presStyleCnt="0"/>
      <dgm:spPr/>
    </dgm:pt>
    <dgm:pt modelId="{6627AF62-A42B-49E8-B69A-8C64DB18DEE5}" type="pres">
      <dgm:prSet presAssocID="{DC48AA64-0A69-4147-97AD-28CA0CD0A0AE}" presName="textRect" presStyleLbl="revTx" presStyleIdx="1" presStyleCnt="4">
        <dgm:presLayoutVars>
          <dgm:chMax val="1"/>
          <dgm:chPref val="1"/>
        </dgm:presLayoutVars>
      </dgm:prSet>
      <dgm:spPr/>
    </dgm:pt>
    <dgm:pt modelId="{0249F218-AD74-4122-9A04-85FD22A60C18}" type="pres">
      <dgm:prSet presAssocID="{E2C3C8A2-BD4F-4EE7-8B0A-0259493C4BE3}" presName="sibTrans" presStyleCnt="0"/>
      <dgm:spPr/>
    </dgm:pt>
    <dgm:pt modelId="{0B6CF059-DA1B-4150-BE18-53EBC188EC63}" type="pres">
      <dgm:prSet presAssocID="{DADB852E-C5B9-465C-8B49-258CA02A7480}" presName="compNode" presStyleCnt="0"/>
      <dgm:spPr/>
    </dgm:pt>
    <dgm:pt modelId="{DA296541-5CFF-4A0A-8C32-FBAF97EBFC39}" type="pres">
      <dgm:prSet presAssocID="{DADB852E-C5B9-465C-8B49-258CA02A7480}" presName="iconBgRect" presStyleLbl="bgShp" presStyleIdx="2" presStyleCnt="4"/>
      <dgm:spPr/>
    </dgm:pt>
    <dgm:pt modelId="{CC4E3A28-37EC-48B6-93A8-38D48E7E1791}" type="pres">
      <dgm:prSet presAssocID="{DADB852E-C5B9-465C-8B49-258CA02A74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3AD34954-2084-4EC6-BC18-AA807F6D1BE6}" type="pres">
      <dgm:prSet presAssocID="{DADB852E-C5B9-465C-8B49-258CA02A7480}" presName="spaceRect" presStyleCnt="0"/>
      <dgm:spPr/>
    </dgm:pt>
    <dgm:pt modelId="{C22B0A02-E7C5-4D92-AC5A-50C7A9B5A6DF}" type="pres">
      <dgm:prSet presAssocID="{DADB852E-C5B9-465C-8B49-258CA02A7480}" presName="textRect" presStyleLbl="revTx" presStyleIdx="2" presStyleCnt="4">
        <dgm:presLayoutVars>
          <dgm:chMax val="1"/>
          <dgm:chPref val="1"/>
        </dgm:presLayoutVars>
      </dgm:prSet>
      <dgm:spPr/>
    </dgm:pt>
    <dgm:pt modelId="{23D1C7A0-3C4C-4DA4-9D6B-CFB83700B257}" type="pres">
      <dgm:prSet presAssocID="{BAED7F4C-8D16-4DB7-91CF-590EB553DB35}" presName="sibTrans" presStyleCnt="0"/>
      <dgm:spPr/>
    </dgm:pt>
    <dgm:pt modelId="{5E25A3AE-201D-4EFC-B2FC-51596C1D307A}" type="pres">
      <dgm:prSet presAssocID="{467DAD26-2FBE-4971-980D-4B4B5615985D}" presName="compNode" presStyleCnt="0"/>
      <dgm:spPr/>
    </dgm:pt>
    <dgm:pt modelId="{48F56B96-03C4-49FA-B36F-3E72C96860BF}" type="pres">
      <dgm:prSet presAssocID="{467DAD26-2FBE-4971-980D-4B4B5615985D}" presName="iconBgRect" presStyleLbl="bgShp" presStyleIdx="3" presStyleCnt="4"/>
      <dgm:spPr/>
    </dgm:pt>
    <dgm:pt modelId="{743BF050-D259-4B35-9E14-F0E7E309FCFF}" type="pres">
      <dgm:prSet presAssocID="{467DAD26-2FBE-4971-980D-4B4B561598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A0D2968-4A76-4B57-9322-CF7372538848}" type="pres">
      <dgm:prSet presAssocID="{467DAD26-2FBE-4971-980D-4B4B5615985D}" presName="spaceRect" presStyleCnt="0"/>
      <dgm:spPr/>
    </dgm:pt>
    <dgm:pt modelId="{977382E3-6C12-4B24-9330-BA85FFF37D66}" type="pres">
      <dgm:prSet presAssocID="{467DAD26-2FBE-4971-980D-4B4B561598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427B00-48A3-4B23-94E2-969BA8B4DCAE}" type="presOf" srcId="{467DAD26-2FBE-4971-980D-4B4B5615985D}" destId="{977382E3-6C12-4B24-9330-BA85FFF37D66}" srcOrd="0" destOrd="0" presId="urn:microsoft.com/office/officeart/2018/5/layout/IconCircleLabelList"/>
    <dgm:cxn modelId="{6E9B366B-CB26-4BE1-9D1A-6056295E1258}" type="presOf" srcId="{7F0900A0-35A8-421B-970D-5E93DC9022DD}" destId="{A25B8651-4CB5-46FE-B0DA-02E1B0367563}" srcOrd="0" destOrd="0" presId="urn:microsoft.com/office/officeart/2018/5/layout/IconCircleLabelList"/>
    <dgm:cxn modelId="{0E4EFC6C-AC26-496B-A319-E26FBD0DB30D}" srcId="{75758EC3-3BEF-44D3-B699-9A19CBDFCADA}" destId="{DC48AA64-0A69-4147-97AD-28CA0CD0A0AE}" srcOrd="1" destOrd="0" parTransId="{F25EA1D7-749A-461F-9D1A-4D2E06E0B7AD}" sibTransId="{E2C3C8A2-BD4F-4EE7-8B0A-0259493C4BE3}"/>
    <dgm:cxn modelId="{55E9E952-DAB2-4C57-A232-2EE736A2D778}" srcId="{75758EC3-3BEF-44D3-B699-9A19CBDFCADA}" destId="{DADB852E-C5B9-465C-8B49-258CA02A7480}" srcOrd="2" destOrd="0" parTransId="{E9F1B9B8-4AEF-4852-B923-EC42FB8DEAE9}" sibTransId="{BAED7F4C-8D16-4DB7-91CF-590EB553DB35}"/>
    <dgm:cxn modelId="{281CB28A-181E-42FD-B242-34E4FEBC7F0E}" srcId="{75758EC3-3BEF-44D3-B699-9A19CBDFCADA}" destId="{7F0900A0-35A8-421B-970D-5E93DC9022DD}" srcOrd="0" destOrd="0" parTransId="{B695D99B-BB98-410D-8197-C1B1ACE7BEFD}" sibTransId="{B8EA463E-6D95-4E69-AD44-B6B18AEFCFC8}"/>
    <dgm:cxn modelId="{6CB969A9-50F1-42E8-9F50-E37A93F5F2DE}" type="presOf" srcId="{DADB852E-C5B9-465C-8B49-258CA02A7480}" destId="{C22B0A02-E7C5-4D92-AC5A-50C7A9B5A6DF}" srcOrd="0" destOrd="0" presId="urn:microsoft.com/office/officeart/2018/5/layout/IconCircleLabelList"/>
    <dgm:cxn modelId="{4E13ABB2-1CA9-4209-B615-B5376F9EF1E2}" srcId="{75758EC3-3BEF-44D3-B699-9A19CBDFCADA}" destId="{467DAD26-2FBE-4971-980D-4B4B5615985D}" srcOrd="3" destOrd="0" parTransId="{54971E17-749F-4B90-B7F4-2BA4D220BC9B}" sibTransId="{65B7B76C-C640-4226-9ECC-2A0AEB1DC72A}"/>
    <dgm:cxn modelId="{FB8B0BD1-1007-48F6-8587-0A91CCEE4348}" type="presOf" srcId="{75758EC3-3BEF-44D3-B699-9A19CBDFCADA}" destId="{80767E39-6832-416B-A483-0D57E02E0D0B}" srcOrd="0" destOrd="0" presId="urn:microsoft.com/office/officeart/2018/5/layout/IconCircleLabelList"/>
    <dgm:cxn modelId="{E32C11EB-7794-4805-95CA-C920E8BE2CD6}" type="presOf" srcId="{DC48AA64-0A69-4147-97AD-28CA0CD0A0AE}" destId="{6627AF62-A42B-49E8-B69A-8C64DB18DEE5}" srcOrd="0" destOrd="0" presId="urn:microsoft.com/office/officeart/2018/5/layout/IconCircleLabelList"/>
    <dgm:cxn modelId="{C39886A1-2907-48F8-A154-DBCA78E61A5A}" type="presParOf" srcId="{80767E39-6832-416B-A483-0D57E02E0D0B}" destId="{7B7BECE0-8210-411B-A62E-B6DFFEEF969D}" srcOrd="0" destOrd="0" presId="urn:microsoft.com/office/officeart/2018/5/layout/IconCircleLabelList"/>
    <dgm:cxn modelId="{08A13B12-A384-4F6C-A453-A0BC76EB7DDF}" type="presParOf" srcId="{7B7BECE0-8210-411B-A62E-B6DFFEEF969D}" destId="{A128CEDC-B18B-4A02-B8C5-9ACFFB602447}" srcOrd="0" destOrd="0" presId="urn:microsoft.com/office/officeart/2018/5/layout/IconCircleLabelList"/>
    <dgm:cxn modelId="{8D721FD2-F1F4-4A89-87AF-0EADF6E31C8A}" type="presParOf" srcId="{7B7BECE0-8210-411B-A62E-B6DFFEEF969D}" destId="{A0AC2843-B375-4BB9-9539-464A34CCF559}" srcOrd="1" destOrd="0" presId="urn:microsoft.com/office/officeart/2018/5/layout/IconCircleLabelList"/>
    <dgm:cxn modelId="{993092AE-20C7-481E-B284-CC21EE779F57}" type="presParOf" srcId="{7B7BECE0-8210-411B-A62E-B6DFFEEF969D}" destId="{B89B7EFF-5C6E-49CF-AB48-6C61FCB6C4B9}" srcOrd="2" destOrd="0" presId="urn:microsoft.com/office/officeart/2018/5/layout/IconCircleLabelList"/>
    <dgm:cxn modelId="{47A57F19-C517-4D47-847F-88E361EB9182}" type="presParOf" srcId="{7B7BECE0-8210-411B-A62E-B6DFFEEF969D}" destId="{A25B8651-4CB5-46FE-B0DA-02E1B0367563}" srcOrd="3" destOrd="0" presId="urn:microsoft.com/office/officeart/2018/5/layout/IconCircleLabelList"/>
    <dgm:cxn modelId="{4BC9F692-E7FA-4362-B331-70A8C0028A85}" type="presParOf" srcId="{80767E39-6832-416B-A483-0D57E02E0D0B}" destId="{CE2096F7-1F6F-4423-A61A-1CF1EA77919F}" srcOrd="1" destOrd="0" presId="urn:microsoft.com/office/officeart/2018/5/layout/IconCircleLabelList"/>
    <dgm:cxn modelId="{E098B488-4128-41B7-978C-013139A51BD4}" type="presParOf" srcId="{80767E39-6832-416B-A483-0D57E02E0D0B}" destId="{E1A44020-E6F2-468A-BFB5-CDB8EFD7E96A}" srcOrd="2" destOrd="0" presId="urn:microsoft.com/office/officeart/2018/5/layout/IconCircleLabelList"/>
    <dgm:cxn modelId="{0B2F9448-98D4-4FAE-8911-8865E8A1D3EE}" type="presParOf" srcId="{E1A44020-E6F2-468A-BFB5-CDB8EFD7E96A}" destId="{CAD55F1E-2930-4184-931A-F355D0F954E0}" srcOrd="0" destOrd="0" presId="urn:microsoft.com/office/officeart/2018/5/layout/IconCircleLabelList"/>
    <dgm:cxn modelId="{D4FF1B65-2140-4E04-932B-C313CDE19628}" type="presParOf" srcId="{E1A44020-E6F2-468A-BFB5-CDB8EFD7E96A}" destId="{E163383C-E181-45CA-A9E8-B7CE2A50672C}" srcOrd="1" destOrd="0" presId="urn:microsoft.com/office/officeart/2018/5/layout/IconCircleLabelList"/>
    <dgm:cxn modelId="{60834869-CB0A-44D8-B0F3-393DE92600E0}" type="presParOf" srcId="{E1A44020-E6F2-468A-BFB5-CDB8EFD7E96A}" destId="{5620D270-6CB4-4AAD-A6F1-3FEAA7E3FC75}" srcOrd="2" destOrd="0" presId="urn:microsoft.com/office/officeart/2018/5/layout/IconCircleLabelList"/>
    <dgm:cxn modelId="{30B5F3E1-8BF4-44F4-9D82-B320ACBA0C6E}" type="presParOf" srcId="{E1A44020-E6F2-468A-BFB5-CDB8EFD7E96A}" destId="{6627AF62-A42B-49E8-B69A-8C64DB18DEE5}" srcOrd="3" destOrd="0" presId="urn:microsoft.com/office/officeart/2018/5/layout/IconCircleLabelList"/>
    <dgm:cxn modelId="{57D6EAC5-83CE-46A7-B608-CDCCF5D202DB}" type="presParOf" srcId="{80767E39-6832-416B-A483-0D57E02E0D0B}" destId="{0249F218-AD74-4122-9A04-85FD22A60C18}" srcOrd="3" destOrd="0" presId="urn:microsoft.com/office/officeart/2018/5/layout/IconCircleLabelList"/>
    <dgm:cxn modelId="{88DA2CB6-24FC-4B2D-B79D-D0D6DB0B9C43}" type="presParOf" srcId="{80767E39-6832-416B-A483-0D57E02E0D0B}" destId="{0B6CF059-DA1B-4150-BE18-53EBC188EC63}" srcOrd="4" destOrd="0" presId="urn:microsoft.com/office/officeart/2018/5/layout/IconCircleLabelList"/>
    <dgm:cxn modelId="{1918316B-4546-4DF5-BFB6-CE1D4567CAEF}" type="presParOf" srcId="{0B6CF059-DA1B-4150-BE18-53EBC188EC63}" destId="{DA296541-5CFF-4A0A-8C32-FBAF97EBFC39}" srcOrd="0" destOrd="0" presId="urn:microsoft.com/office/officeart/2018/5/layout/IconCircleLabelList"/>
    <dgm:cxn modelId="{F672BFCC-0401-4A17-9D5B-9F2C36D08435}" type="presParOf" srcId="{0B6CF059-DA1B-4150-BE18-53EBC188EC63}" destId="{CC4E3A28-37EC-48B6-93A8-38D48E7E1791}" srcOrd="1" destOrd="0" presId="urn:microsoft.com/office/officeart/2018/5/layout/IconCircleLabelList"/>
    <dgm:cxn modelId="{0D339097-186E-4515-9F3D-15AD4769BF79}" type="presParOf" srcId="{0B6CF059-DA1B-4150-BE18-53EBC188EC63}" destId="{3AD34954-2084-4EC6-BC18-AA807F6D1BE6}" srcOrd="2" destOrd="0" presId="urn:microsoft.com/office/officeart/2018/5/layout/IconCircleLabelList"/>
    <dgm:cxn modelId="{A073C50E-3F5A-4148-AE2C-9DB29A3EDAAF}" type="presParOf" srcId="{0B6CF059-DA1B-4150-BE18-53EBC188EC63}" destId="{C22B0A02-E7C5-4D92-AC5A-50C7A9B5A6DF}" srcOrd="3" destOrd="0" presId="urn:microsoft.com/office/officeart/2018/5/layout/IconCircleLabelList"/>
    <dgm:cxn modelId="{E3CDB516-3450-4DD7-A24A-4EBB81D71E3F}" type="presParOf" srcId="{80767E39-6832-416B-A483-0D57E02E0D0B}" destId="{23D1C7A0-3C4C-4DA4-9D6B-CFB83700B257}" srcOrd="5" destOrd="0" presId="urn:microsoft.com/office/officeart/2018/5/layout/IconCircleLabelList"/>
    <dgm:cxn modelId="{7E3571A5-E185-45B9-AE56-B2314FA18F15}" type="presParOf" srcId="{80767E39-6832-416B-A483-0D57E02E0D0B}" destId="{5E25A3AE-201D-4EFC-B2FC-51596C1D307A}" srcOrd="6" destOrd="0" presId="urn:microsoft.com/office/officeart/2018/5/layout/IconCircleLabelList"/>
    <dgm:cxn modelId="{8D114C37-99A0-4735-80AD-E5C45FB55440}" type="presParOf" srcId="{5E25A3AE-201D-4EFC-B2FC-51596C1D307A}" destId="{48F56B96-03C4-49FA-B36F-3E72C96860BF}" srcOrd="0" destOrd="0" presId="urn:microsoft.com/office/officeart/2018/5/layout/IconCircleLabelList"/>
    <dgm:cxn modelId="{4EA9AEE3-E02E-44DF-99DA-37CAAFD919C8}" type="presParOf" srcId="{5E25A3AE-201D-4EFC-B2FC-51596C1D307A}" destId="{743BF050-D259-4B35-9E14-F0E7E309FCFF}" srcOrd="1" destOrd="0" presId="urn:microsoft.com/office/officeart/2018/5/layout/IconCircleLabelList"/>
    <dgm:cxn modelId="{E64E393B-9136-4C75-B99B-FA3C24A55BCE}" type="presParOf" srcId="{5E25A3AE-201D-4EFC-B2FC-51596C1D307A}" destId="{1A0D2968-4A76-4B57-9322-CF7372538848}" srcOrd="2" destOrd="0" presId="urn:microsoft.com/office/officeart/2018/5/layout/IconCircleLabelList"/>
    <dgm:cxn modelId="{DAABE776-D32D-4D58-9892-6CA1BD8B91A3}" type="presParOf" srcId="{5E25A3AE-201D-4EFC-B2FC-51596C1D307A}" destId="{977382E3-6C12-4B24-9330-BA85FFF37D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75799-E5AF-4511-9F56-605D16252DF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46B9A40-8A3D-4B9D-A6F5-3C0EE2704E88}">
      <dgm:prSet/>
      <dgm:spPr/>
      <dgm:t>
        <a:bodyPr/>
        <a:lstStyle/>
        <a:p>
          <a:pPr>
            <a:defRPr cap="all"/>
          </a:pPr>
          <a:r>
            <a:rPr lang="en-US"/>
            <a:t>Be Skeptical of Unexpected Emails:</a:t>
          </a:r>
        </a:p>
      </dgm:t>
    </dgm:pt>
    <dgm:pt modelId="{7F52D372-C8C9-49B6-A927-A8762C624F40}" type="parTrans" cxnId="{32882E14-B718-4AB5-A4D5-4CE6B443BE8B}">
      <dgm:prSet/>
      <dgm:spPr/>
      <dgm:t>
        <a:bodyPr/>
        <a:lstStyle/>
        <a:p>
          <a:endParaRPr lang="en-US"/>
        </a:p>
      </dgm:t>
    </dgm:pt>
    <dgm:pt modelId="{AD386384-BC0F-44A1-8A44-462FC4A4D6FC}" type="sibTrans" cxnId="{32882E14-B718-4AB5-A4D5-4CE6B443BE8B}">
      <dgm:prSet/>
      <dgm:spPr/>
      <dgm:t>
        <a:bodyPr/>
        <a:lstStyle/>
        <a:p>
          <a:endParaRPr lang="en-US"/>
        </a:p>
      </dgm:t>
    </dgm:pt>
    <dgm:pt modelId="{A95EB09D-F3A9-494E-95AD-4F4FF3AFF67A}">
      <dgm:prSet/>
      <dgm:spPr/>
      <dgm:t>
        <a:bodyPr/>
        <a:lstStyle/>
        <a:p>
          <a:pPr>
            <a:defRPr cap="all"/>
          </a:pPr>
          <a:r>
            <a:rPr lang="en-US"/>
            <a:t>- Don’t trust emails from unknown senders.</a:t>
          </a:r>
        </a:p>
      </dgm:t>
    </dgm:pt>
    <dgm:pt modelId="{020045E5-34A8-487C-B005-7A432C6F4830}" type="parTrans" cxnId="{753BD03F-FC5E-4C18-9D76-8DF533DA916C}">
      <dgm:prSet/>
      <dgm:spPr/>
      <dgm:t>
        <a:bodyPr/>
        <a:lstStyle/>
        <a:p>
          <a:endParaRPr lang="en-US"/>
        </a:p>
      </dgm:t>
    </dgm:pt>
    <dgm:pt modelId="{39B28AFB-1F40-4152-B5B9-C1C4F813C04A}" type="sibTrans" cxnId="{753BD03F-FC5E-4C18-9D76-8DF533DA916C}">
      <dgm:prSet/>
      <dgm:spPr/>
      <dgm:t>
        <a:bodyPr/>
        <a:lstStyle/>
        <a:p>
          <a:endParaRPr lang="en-US"/>
        </a:p>
      </dgm:t>
    </dgm:pt>
    <dgm:pt modelId="{A7B48749-68D7-44C5-A830-F7C795080F10}">
      <dgm:prSet/>
      <dgm:spPr/>
      <dgm:t>
        <a:bodyPr/>
        <a:lstStyle/>
        <a:p>
          <a:pPr>
            <a:defRPr cap="all"/>
          </a:pPr>
          <a:r>
            <a:rPr lang="en-US"/>
            <a:t>- Check the sender’s email address carefully.</a:t>
          </a:r>
        </a:p>
      </dgm:t>
    </dgm:pt>
    <dgm:pt modelId="{BBA05BE4-6D88-46FF-B49D-020710638A62}" type="parTrans" cxnId="{36301668-65C4-4F9A-B79F-CBD1522CDA23}">
      <dgm:prSet/>
      <dgm:spPr/>
      <dgm:t>
        <a:bodyPr/>
        <a:lstStyle/>
        <a:p>
          <a:endParaRPr lang="en-US"/>
        </a:p>
      </dgm:t>
    </dgm:pt>
    <dgm:pt modelId="{21515250-D37E-4C85-9A6B-64E18320A63D}" type="sibTrans" cxnId="{36301668-65C4-4F9A-B79F-CBD1522CDA23}">
      <dgm:prSet/>
      <dgm:spPr/>
      <dgm:t>
        <a:bodyPr/>
        <a:lstStyle/>
        <a:p>
          <a:endParaRPr lang="en-US"/>
        </a:p>
      </dgm:t>
    </dgm:pt>
    <dgm:pt modelId="{6C173636-0E38-4559-8387-1A234CF27C89}">
      <dgm:prSet/>
      <dgm:spPr/>
      <dgm:t>
        <a:bodyPr/>
        <a:lstStyle/>
        <a:p>
          <a:pPr>
            <a:defRPr cap="all"/>
          </a:pPr>
          <a:r>
            <a:rPr lang="en-US"/>
            <a:t>Look for Red Flags:</a:t>
          </a:r>
          <a:br>
            <a:rPr lang="en-US"/>
          </a:br>
          <a:r>
            <a:rPr lang="en-US"/>
            <a:t>- Poor grammar or spelling mistakes.</a:t>
          </a:r>
          <a:br>
            <a:rPr lang="en-US"/>
          </a:br>
          <a:r>
            <a:rPr lang="en-US"/>
            <a:t>- Urgent or threatening language.</a:t>
          </a:r>
          <a:br>
            <a:rPr lang="en-US"/>
          </a:br>
          <a:r>
            <a:rPr lang="en-US"/>
            <a:t>- Suspicious links or attachments.</a:t>
          </a:r>
        </a:p>
      </dgm:t>
    </dgm:pt>
    <dgm:pt modelId="{70A83E83-E092-4017-A4B6-DE23A2BE4120}" type="parTrans" cxnId="{D8FC66B2-CBB6-423F-A45F-709727C4B33D}">
      <dgm:prSet/>
      <dgm:spPr/>
      <dgm:t>
        <a:bodyPr/>
        <a:lstStyle/>
        <a:p>
          <a:endParaRPr lang="en-US"/>
        </a:p>
      </dgm:t>
    </dgm:pt>
    <dgm:pt modelId="{34929666-E473-4580-AEDD-1F265B9BE0F1}" type="sibTrans" cxnId="{D8FC66B2-CBB6-423F-A45F-709727C4B33D}">
      <dgm:prSet/>
      <dgm:spPr/>
      <dgm:t>
        <a:bodyPr/>
        <a:lstStyle/>
        <a:p>
          <a:endParaRPr lang="en-US"/>
        </a:p>
      </dgm:t>
    </dgm:pt>
    <dgm:pt modelId="{97E7B3CA-E4C3-46C3-A63B-11F5226EF38F}">
      <dgm:prSet/>
      <dgm:spPr/>
      <dgm:t>
        <a:bodyPr/>
        <a:lstStyle/>
        <a:p>
          <a:pPr>
            <a:defRPr cap="all"/>
          </a:pPr>
          <a:r>
            <a:rPr lang="en-US"/>
            <a:t>Verify Before You Click:</a:t>
          </a:r>
          <a:br>
            <a:rPr lang="en-US"/>
          </a:br>
          <a:r>
            <a:rPr lang="en-US"/>
            <a:t>- Hover over links to preview the URL.</a:t>
          </a:r>
          <a:br>
            <a:rPr lang="en-US"/>
          </a:br>
          <a:r>
            <a:rPr lang="en-US"/>
            <a:t>- Don’t click on links or download attachments unless sure.</a:t>
          </a:r>
        </a:p>
      </dgm:t>
    </dgm:pt>
    <dgm:pt modelId="{4CE2585E-B851-45DD-A717-CBDB15C5F630}" type="parTrans" cxnId="{538E25BD-91EC-4918-8402-90E94413683D}">
      <dgm:prSet/>
      <dgm:spPr/>
      <dgm:t>
        <a:bodyPr/>
        <a:lstStyle/>
        <a:p>
          <a:endParaRPr lang="en-US"/>
        </a:p>
      </dgm:t>
    </dgm:pt>
    <dgm:pt modelId="{65E1E411-9A71-4C82-86D0-177E43CF5102}" type="sibTrans" cxnId="{538E25BD-91EC-4918-8402-90E94413683D}">
      <dgm:prSet/>
      <dgm:spPr/>
      <dgm:t>
        <a:bodyPr/>
        <a:lstStyle/>
        <a:p>
          <a:endParaRPr lang="en-US"/>
        </a:p>
      </dgm:t>
    </dgm:pt>
    <dgm:pt modelId="{7956F23C-3722-4F27-8CB6-D4530A548CB4}">
      <dgm:prSet/>
      <dgm:spPr/>
      <dgm:t>
        <a:bodyPr/>
        <a:lstStyle/>
        <a:p>
          <a:pPr>
            <a:defRPr cap="all"/>
          </a:pPr>
          <a:r>
            <a:rPr lang="en-US"/>
            <a:t>Never Share Sensitive Information:</a:t>
          </a:r>
          <a:br>
            <a:rPr lang="en-US"/>
          </a:br>
          <a:r>
            <a:rPr lang="en-US"/>
            <a:t>- Legitimate organizations won’t ask for passwords via email.</a:t>
          </a:r>
          <a:br>
            <a:rPr lang="en-US"/>
          </a:br>
          <a:r>
            <a:rPr lang="en-US"/>
            <a:t>- Report such requests to IT.</a:t>
          </a:r>
        </a:p>
      </dgm:t>
    </dgm:pt>
    <dgm:pt modelId="{25233CA5-01E4-4B4B-8C5E-843DE8961D87}" type="parTrans" cxnId="{A24511B7-555D-40E5-AEE8-D995FB568545}">
      <dgm:prSet/>
      <dgm:spPr/>
      <dgm:t>
        <a:bodyPr/>
        <a:lstStyle/>
        <a:p>
          <a:endParaRPr lang="en-US"/>
        </a:p>
      </dgm:t>
    </dgm:pt>
    <dgm:pt modelId="{8035C0A4-ACFF-439B-B1D7-A8C22F35EA7D}" type="sibTrans" cxnId="{A24511B7-555D-40E5-AEE8-D995FB568545}">
      <dgm:prSet/>
      <dgm:spPr/>
      <dgm:t>
        <a:bodyPr/>
        <a:lstStyle/>
        <a:p>
          <a:endParaRPr lang="en-US"/>
        </a:p>
      </dgm:t>
    </dgm:pt>
    <dgm:pt modelId="{9EB341B9-DFDE-49E7-8090-6494C7DBCC83}">
      <dgm:prSet/>
      <dgm:spPr/>
      <dgm:t>
        <a:bodyPr/>
        <a:lstStyle/>
        <a:p>
          <a:pPr>
            <a:defRPr cap="all"/>
          </a:pPr>
          <a:r>
            <a:rPr lang="en-US"/>
            <a:t>Use Multi-Factor Authentication (MFA):</a:t>
          </a:r>
          <a:br>
            <a:rPr lang="en-US"/>
          </a:br>
          <a:r>
            <a:rPr lang="en-US"/>
            <a:t>- Adds an extra layer of protection even if your password is compromised.</a:t>
          </a:r>
        </a:p>
      </dgm:t>
    </dgm:pt>
    <dgm:pt modelId="{D1EDC0D7-3C9F-4312-B3AF-6B223002A996}" type="parTrans" cxnId="{191098A3-71DD-4BCE-B6B0-56A21FAF7BF1}">
      <dgm:prSet/>
      <dgm:spPr/>
      <dgm:t>
        <a:bodyPr/>
        <a:lstStyle/>
        <a:p>
          <a:endParaRPr lang="en-US"/>
        </a:p>
      </dgm:t>
    </dgm:pt>
    <dgm:pt modelId="{21737DDE-B603-4EBA-8D1D-DF8999B860F0}" type="sibTrans" cxnId="{191098A3-71DD-4BCE-B6B0-56A21FAF7BF1}">
      <dgm:prSet/>
      <dgm:spPr/>
      <dgm:t>
        <a:bodyPr/>
        <a:lstStyle/>
        <a:p>
          <a:endParaRPr lang="en-US"/>
        </a:p>
      </dgm:t>
    </dgm:pt>
    <dgm:pt modelId="{A74F6C02-0344-4CCF-863D-8B1255A3F316}">
      <dgm:prSet/>
      <dgm:spPr/>
      <dgm:t>
        <a:bodyPr/>
        <a:lstStyle/>
        <a:p>
          <a:pPr>
            <a:defRPr cap="all"/>
          </a:pPr>
          <a:r>
            <a:rPr lang="en-US"/>
            <a:t>Report Suspicious Emails:</a:t>
          </a:r>
          <a:br>
            <a:rPr lang="en-US"/>
          </a:br>
          <a:r>
            <a:rPr lang="en-US"/>
            <a:t>- Use your organization’s 'Report Phishing' button or forward to IT/security.</a:t>
          </a:r>
        </a:p>
      </dgm:t>
    </dgm:pt>
    <dgm:pt modelId="{45F12AF1-12B9-4512-BB91-379EC9D0FCA8}" type="parTrans" cxnId="{5367B6CA-C988-4295-BE4E-B54EB2AAB3C1}">
      <dgm:prSet/>
      <dgm:spPr/>
      <dgm:t>
        <a:bodyPr/>
        <a:lstStyle/>
        <a:p>
          <a:endParaRPr lang="en-US"/>
        </a:p>
      </dgm:t>
    </dgm:pt>
    <dgm:pt modelId="{C922969A-4DC2-41FF-AF94-709C1AB507F7}" type="sibTrans" cxnId="{5367B6CA-C988-4295-BE4E-B54EB2AAB3C1}">
      <dgm:prSet/>
      <dgm:spPr/>
      <dgm:t>
        <a:bodyPr/>
        <a:lstStyle/>
        <a:p>
          <a:endParaRPr lang="en-US"/>
        </a:p>
      </dgm:t>
    </dgm:pt>
    <dgm:pt modelId="{3BAD19C6-F909-4617-833D-8D75CD617FE5}" type="pres">
      <dgm:prSet presAssocID="{1C475799-E5AF-4511-9F56-605D16252DF4}" presName="root" presStyleCnt="0">
        <dgm:presLayoutVars>
          <dgm:dir/>
          <dgm:resizeHandles val="exact"/>
        </dgm:presLayoutVars>
      </dgm:prSet>
      <dgm:spPr/>
    </dgm:pt>
    <dgm:pt modelId="{DB086E6F-F31F-4B59-A27B-2E19D33962F2}" type="pres">
      <dgm:prSet presAssocID="{946B9A40-8A3D-4B9D-A6F5-3C0EE2704E88}" presName="compNode" presStyleCnt="0"/>
      <dgm:spPr/>
    </dgm:pt>
    <dgm:pt modelId="{73790693-11A4-4DF5-A9B6-AF0DEDB9A7DA}" type="pres">
      <dgm:prSet presAssocID="{946B9A40-8A3D-4B9D-A6F5-3C0EE2704E88}" presName="iconBgRect" presStyleLbl="bgShp" presStyleIdx="0" presStyleCnt="8"/>
      <dgm:spPr/>
    </dgm:pt>
    <dgm:pt modelId="{13E7C805-B8F2-40E4-B493-D09B13287056}" type="pres">
      <dgm:prSet presAssocID="{946B9A40-8A3D-4B9D-A6F5-3C0EE2704E8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8940130-6957-4910-B84A-A07E776BF3B8}" type="pres">
      <dgm:prSet presAssocID="{946B9A40-8A3D-4B9D-A6F5-3C0EE2704E88}" presName="spaceRect" presStyleCnt="0"/>
      <dgm:spPr/>
    </dgm:pt>
    <dgm:pt modelId="{70FAC753-3BF3-47F7-9EB1-AA3E9090CFE1}" type="pres">
      <dgm:prSet presAssocID="{946B9A40-8A3D-4B9D-A6F5-3C0EE2704E88}" presName="textRect" presStyleLbl="revTx" presStyleIdx="0" presStyleCnt="8">
        <dgm:presLayoutVars>
          <dgm:chMax val="1"/>
          <dgm:chPref val="1"/>
        </dgm:presLayoutVars>
      </dgm:prSet>
      <dgm:spPr/>
    </dgm:pt>
    <dgm:pt modelId="{33CC278F-7139-4BFF-836D-9AD844D1E751}" type="pres">
      <dgm:prSet presAssocID="{AD386384-BC0F-44A1-8A44-462FC4A4D6FC}" presName="sibTrans" presStyleCnt="0"/>
      <dgm:spPr/>
    </dgm:pt>
    <dgm:pt modelId="{5430B0DB-490C-4166-8C9E-16B725BAEF8E}" type="pres">
      <dgm:prSet presAssocID="{A95EB09D-F3A9-494E-95AD-4F4FF3AFF67A}" presName="compNode" presStyleCnt="0"/>
      <dgm:spPr/>
    </dgm:pt>
    <dgm:pt modelId="{72893AA2-9C1E-44E0-998F-4DE136D1235A}" type="pres">
      <dgm:prSet presAssocID="{A95EB09D-F3A9-494E-95AD-4F4FF3AFF67A}" presName="iconBgRect" presStyleLbl="bgShp" presStyleIdx="1" presStyleCnt="8"/>
      <dgm:spPr/>
    </dgm:pt>
    <dgm:pt modelId="{135190AC-8B35-4992-9B01-414274C2FFE4}" type="pres">
      <dgm:prSet presAssocID="{A95EB09D-F3A9-494E-95AD-4F4FF3AFF67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D296B2FA-FEF4-4EF6-B65E-B12021DCA138}" type="pres">
      <dgm:prSet presAssocID="{A95EB09D-F3A9-494E-95AD-4F4FF3AFF67A}" presName="spaceRect" presStyleCnt="0"/>
      <dgm:spPr/>
    </dgm:pt>
    <dgm:pt modelId="{2996B4EA-9969-4FC7-9655-3CA8A260887C}" type="pres">
      <dgm:prSet presAssocID="{A95EB09D-F3A9-494E-95AD-4F4FF3AFF67A}" presName="textRect" presStyleLbl="revTx" presStyleIdx="1" presStyleCnt="8">
        <dgm:presLayoutVars>
          <dgm:chMax val="1"/>
          <dgm:chPref val="1"/>
        </dgm:presLayoutVars>
      </dgm:prSet>
      <dgm:spPr/>
    </dgm:pt>
    <dgm:pt modelId="{60328AFE-ACDA-4C94-B0F9-1C0FC3165FC7}" type="pres">
      <dgm:prSet presAssocID="{39B28AFB-1F40-4152-B5B9-C1C4F813C04A}" presName="sibTrans" presStyleCnt="0"/>
      <dgm:spPr/>
    </dgm:pt>
    <dgm:pt modelId="{4DD1EF0C-7E3F-4916-B3B1-876C08032BE7}" type="pres">
      <dgm:prSet presAssocID="{A7B48749-68D7-44C5-A830-F7C795080F10}" presName="compNode" presStyleCnt="0"/>
      <dgm:spPr/>
    </dgm:pt>
    <dgm:pt modelId="{8A25C27C-8AE3-4020-BF1F-9B812C0857A0}" type="pres">
      <dgm:prSet presAssocID="{A7B48749-68D7-44C5-A830-F7C795080F10}" presName="iconBgRect" presStyleLbl="bgShp" presStyleIdx="2" presStyleCnt="8"/>
      <dgm:spPr/>
    </dgm:pt>
    <dgm:pt modelId="{FA3F3B13-61FD-4A79-A246-A973F9F0818D}" type="pres">
      <dgm:prSet presAssocID="{A7B48749-68D7-44C5-A830-F7C795080F1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CAB813F-CAD8-4ED6-815F-293CA2BF179F}" type="pres">
      <dgm:prSet presAssocID="{A7B48749-68D7-44C5-A830-F7C795080F10}" presName="spaceRect" presStyleCnt="0"/>
      <dgm:spPr/>
    </dgm:pt>
    <dgm:pt modelId="{D75D5CE2-FA59-4838-8C93-0DC79531E760}" type="pres">
      <dgm:prSet presAssocID="{A7B48749-68D7-44C5-A830-F7C795080F10}" presName="textRect" presStyleLbl="revTx" presStyleIdx="2" presStyleCnt="8">
        <dgm:presLayoutVars>
          <dgm:chMax val="1"/>
          <dgm:chPref val="1"/>
        </dgm:presLayoutVars>
      </dgm:prSet>
      <dgm:spPr/>
    </dgm:pt>
    <dgm:pt modelId="{99095AAE-EA6D-4D38-A7A9-BA566CE84F7E}" type="pres">
      <dgm:prSet presAssocID="{21515250-D37E-4C85-9A6B-64E18320A63D}" presName="sibTrans" presStyleCnt="0"/>
      <dgm:spPr/>
    </dgm:pt>
    <dgm:pt modelId="{B45C3F7E-C1FE-4FB4-A81D-BE10429DB143}" type="pres">
      <dgm:prSet presAssocID="{6C173636-0E38-4559-8387-1A234CF27C89}" presName="compNode" presStyleCnt="0"/>
      <dgm:spPr/>
    </dgm:pt>
    <dgm:pt modelId="{9D2B6C34-AEFC-45CB-BDA9-E0B1C7F7B91C}" type="pres">
      <dgm:prSet presAssocID="{6C173636-0E38-4559-8387-1A234CF27C89}" presName="iconBgRect" presStyleLbl="bgShp" presStyleIdx="3" presStyleCnt="8"/>
      <dgm:spPr/>
    </dgm:pt>
    <dgm:pt modelId="{BE9B0BF6-12F4-4D6E-A8DE-78F7192CD1EE}" type="pres">
      <dgm:prSet presAssocID="{6C173636-0E38-4559-8387-1A234CF27C8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050776A7-F26A-4F41-BE8F-8AE57438B3BB}" type="pres">
      <dgm:prSet presAssocID="{6C173636-0E38-4559-8387-1A234CF27C89}" presName="spaceRect" presStyleCnt="0"/>
      <dgm:spPr/>
    </dgm:pt>
    <dgm:pt modelId="{41347175-D986-4215-954B-AF152712ED33}" type="pres">
      <dgm:prSet presAssocID="{6C173636-0E38-4559-8387-1A234CF27C89}" presName="textRect" presStyleLbl="revTx" presStyleIdx="3" presStyleCnt="8">
        <dgm:presLayoutVars>
          <dgm:chMax val="1"/>
          <dgm:chPref val="1"/>
        </dgm:presLayoutVars>
      </dgm:prSet>
      <dgm:spPr/>
    </dgm:pt>
    <dgm:pt modelId="{E5053863-6BF7-405E-8F3E-BF6758DA79E5}" type="pres">
      <dgm:prSet presAssocID="{34929666-E473-4580-AEDD-1F265B9BE0F1}" presName="sibTrans" presStyleCnt="0"/>
      <dgm:spPr/>
    </dgm:pt>
    <dgm:pt modelId="{EDA314BC-2108-44C4-8908-DCE8B3441857}" type="pres">
      <dgm:prSet presAssocID="{97E7B3CA-E4C3-46C3-A63B-11F5226EF38F}" presName="compNode" presStyleCnt="0"/>
      <dgm:spPr/>
    </dgm:pt>
    <dgm:pt modelId="{B45F5C2C-6D3D-4938-8016-FC0C7108D612}" type="pres">
      <dgm:prSet presAssocID="{97E7B3CA-E4C3-46C3-A63B-11F5226EF38F}" presName="iconBgRect" presStyleLbl="bgShp" presStyleIdx="4" presStyleCnt="8"/>
      <dgm:spPr/>
    </dgm:pt>
    <dgm:pt modelId="{19FBB07C-EF9C-44F0-AE3F-86C12B5FDB96}" type="pres">
      <dgm:prSet presAssocID="{97E7B3CA-E4C3-46C3-A63B-11F5226EF38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21118CCC-C3EB-4F7A-9895-9747F8E37A4C}" type="pres">
      <dgm:prSet presAssocID="{97E7B3CA-E4C3-46C3-A63B-11F5226EF38F}" presName="spaceRect" presStyleCnt="0"/>
      <dgm:spPr/>
    </dgm:pt>
    <dgm:pt modelId="{2438E75B-CAA2-40D3-9FEF-F6574F5C615F}" type="pres">
      <dgm:prSet presAssocID="{97E7B3CA-E4C3-46C3-A63B-11F5226EF38F}" presName="textRect" presStyleLbl="revTx" presStyleIdx="4" presStyleCnt="8">
        <dgm:presLayoutVars>
          <dgm:chMax val="1"/>
          <dgm:chPref val="1"/>
        </dgm:presLayoutVars>
      </dgm:prSet>
      <dgm:spPr/>
    </dgm:pt>
    <dgm:pt modelId="{A89BFDD1-6713-4BB9-9EBF-92B0918F093A}" type="pres">
      <dgm:prSet presAssocID="{65E1E411-9A71-4C82-86D0-177E43CF5102}" presName="sibTrans" presStyleCnt="0"/>
      <dgm:spPr/>
    </dgm:pt>
    <dgm:pt modelId="{BCD99F07-464E-45EE-BD61-7FE33A9F1DD5}" type="pres">
      <dgm:prSet presAssocID="{7956F23C-3722-4F27-8CB6-D4530A548CB4}" presName="compNode" presStyleCnt="0"/>
      <dgm:spPr/>
    </dgm:pt>
    <dgm:pt modelId="{FB27CA33-3746-41C2-91E8-ABB73E7EF95D}" type="pres">
      <dgm:prSet presAssocID="{7956F23C-3722-4F27-8CB6-D4530A548CB4}" presName="iconBgRect" presStyleLbl="bgShp" presStyleIdx="5" presStyleCnt="8"/>
      <dgm:spPr/>
    </dgm:pt>
    <dgm:pt modelId="{F2280D4B-8755-4E8B-AAE8-F61B6D7CFD61}" type="pres">
      <dgm:prSet presAssocID="{7956F23C-3722-4F27-8CB6-D4530A548CB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2D28B68-BE89-418E-8F9B-84B9FFB444A1}" type="pres">
      <dgm:prSet presAssocID="{7956F23C-3722-4F27-8CB6-D4530A548CB4}" presName="spaceRect" presStyleCnt="0"/>
      <dgm:spPr/>
    </dgm:pt>
    <dgm:pt modelId="{AEB37A90-8C62-4B72-B1F0-FE15EE9EB4A0}" type="pres">
      <dgm:prSet presAssocID="{7956F23C-3722-4F27-8CB6-D4530A548CB4}" presName="textRect" presStyleLbl="revTx" presStyleIdx="5" presStyleCnt="8">
        <dgm:presLayoutVars>
          <dgm:chMax val="1"/>
          <dgm:chPref val="1"/>
        </dgm:presLayoutVars>
      </dgm:prSet>
      <dgm:spPr/>
    </dgm:pt>
    <dgm:pt modelId="{91278D52-927F-4E80-823A-4FF8F5022B05}" type="pres">
      <dgm:prSet presAssocID="{8035C0A4-ACFF-439B-B1D7-A8C22F35EA7D}" presName="sibTrans" presStyleCnt="0"/>
      <dgm:spPr/>
    </dgm:pt>
    <dgm:pt modelId="{3C047438-FF9F-463B-A8B9-933767C0C352}" type="pres">
      <dgm:prSet presAssocID="{9EB341B9-DFDE-49E7-8090-6494C7DBCC83}" presName="compNode" presStyleCnt="0"/>
      <dgm:spPr/>
    </dgm:pt>
    <dgm:pt modelId="{6F18422E-0C62-490E-A3F0-484F7B86D8D4}" type="pres">
      <dgm:prSet presAssocID="{9EB341B9-DFDE-49E7-8090-6494C7DBCC83}" presName="iconBgRect" presStyleLbl="bgShp" presStyleIdx="6" presStyleCnt="8"/>
      <dgm:spPr/>
    </dgm:pt>
    <dgm:pt modelId="{366D072F-84F4-488F-B98F-E80E9337B74D}" type="pres">
      <dgm:prSet presAssocID="{9EB341B9-DFDE-49E7-8090-6494C7DBCC8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C5EBAABF-E7E1-4474-9B79-8396799EB19C}" type="pres">
      <dgm:prSet presAssocID="{9EB341B9-DFDE-49E7-8090-6494C7DBCC83}" presName="spaceRect" presStyleCnt="0"/>
      <dgm:spPr/>
    </dgm:pt>
    <dgm:pt modelId="{A68090FB-9576-4450-A60B-ACBC86F79BE9}" type="pres">
      <dgm:prSet presAssocID="{9EB341B9-DFDE-49E7-8090-6494C7DBCC83}" presName="textRect" presStyleLbl="revTx" presStyleIdx="6" presStyleCnt="8">
        <dgm:presLayoutVars>
          <dgm:chMax val="1"/>
          <dgm:chPref val="1"/>
        </dgm:presLayoutVars>
      </dgm:prSet>
      <dgm:spPr/>
    </dgm:pt>
    <dgm:pt modelId="{7036BB89-B5ED-46BB-93F1-3DB540F7A961}" type="pres">
      <dgm:prSet presAssocID="{21737DDE-B603-4EBA-8D1D-DF8999B860F0}" presName="sibTrans" presStyleCnt="0"/>
      <dgm:spPr/>
    </dgm:pt>
    <dgm:pt modelId="{D4691839-3022-4675-8B2D-DF8AB75E80E2}" type="pres">
      <dgm:prSet presAssocID="{A74F6C02-0344-4CCF-863D-8B1255A3F316}" presName="compNode" presStyleCnt="0"/>
      <dgm:spPr/>
    </dgm:pt>
    <dgm:pt modelId="{1698BADC-D0BA-4247-97B7-645912537FCC}" type="pres">
      <dgm:prSet presAssocID="{A74F6C02-0344-4CCF-863D-8B1255A3F316}" presName="iconBgRect" presStyleLbl="bgShp" presStyleIdx="7" presStyleCnt="8"/>
      <dgm:spPr/>
    </dgm:pt>
    <dgm:pt modelId="{BDFEFF0C-F291-41EE-B8BC-66D2AD9F672A}" type="pres">
      <dgm:prSet presAssocID="{A74F6C02-0344-4CCF-863D-8B1255A3F31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826F836-5A7F-4F68-8DBA-51A604C0730E}" type="pres">
      <dgm:prSet presAssocID="{A74F6C02-0344-4CCF-863D-8B1255A3F316}" presName="spaceRect" presStyleCnt="0"/>
      <dgm:spPr/>
    </dgm:pt>
    <dgm:pt modelId="{BFDA1566-34FC-4361-90B2-8BB7573B6495}" type="pres">
      <dgm:prSet presAssocID="{A74F6C02-0344-4CCF-863D-8B1255A3F31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2882E14-B718-4AB5-A4D5-4CE6B443BE8B}" srcId="{1C475799-E5AF-4511-9F56-605D16252DF4}" destId="{946B9A40-8A3D-4B9D-A6F5-3C0EE2704E88}" srcOrd="0" destOrd="0" parTransId="{7F52D372-C8C9-49B6-A927-A8762C624F40}" sibTransId="{AD386384-BC0F-44A1-8A44-462FC4A4D6FC}"/>
    <dgm:cxn modelId="{08B0D933-A30A-4C53-B6B7-ACC5B5B29967}" type="presOf" srcId="{6C173636-0E38-4559-8387-1A234CF27C89}" destId="{41347175-D986-4215-954B-AF152712ED33}" srcOrd="0" destOrd="0" presId="urn:microsoft.com/office/officeart/2018/5/layout/IconCircleLabelList"/>
    <dgm:cxn modelId="{99923D3B-B9BF-49D9-9DAC-A4FC899A922D}" type="presOf" srcId="{946B9A40-8A3D-4B9D-A6F5-3C0EE2704E88}" destId="{70FAC753-3BF3-47F7-9EB1-AA3E9090CFE1}" srcOrd="0" destOrd="0" presId="urn:microsoft.com/office/officeart/2018/5/layout/IconCircleLabelList"/>
    <dgm:cxn modelId="{753BD03F-FC5E-4C18-9D76-8DF533DA916C}" srcId="{1C475799-E5AF-4511-9F56-605D16252DF4}" destId="{A95EB09D-F3A9-494E-95AD-4F4FF3AFF67A}" srcOrd="1" destOrd="0" parTransId="{020045E5-34A8-487C-B005-7A432C6F4830}" sibTransId="{39B28AFB-1F40-4152-B5B9-C1C4F813C04A}"/>
    <dgm:cxn modelId="{128F8E63-E606-45B1-A922-315D5560FD57}" type="presOf" srcId="{97E7B3CA-E4C3-46C3-A63B-11F5226EF38F}" destId="{2438E75B-CAA2-40D3-9FEF-F6574F5C615F}" srcOrd="0" destOrd="0" presId="urn:microsoft.com/office/officeart/2018/5/layout/IconCircleLabelList"/>
    <dgm:cxn modelId="{36301668-65C4-4F9A-B79F-CBD1522CDA23}" srcId="{1C475799-E5AF-4511-9F56-605D16252DF4}" destId="{A7B48749-68D7-44C5-A830-F7C795080F10}" srcOrd="2" destOrd="0" parTransId="{BBA05BE4-6D88-46FF-B49D-020710638A62}" sibTransId="{21515250-D37E-4C85-9A6B-64E18320A63D}"/>
    <dgm:cxn modelId="{8FDD4B6A-7807-48C6-AF49-65A472688BD4}" type="presOf" srcId="{7956F23C-3722-4F27-8CB6-D4530A548CB4}" destId="{AEB37A90-8C62-4B72-B1F0-FE15EE9EB4A0}" srcOrd="0" destOrd="0" presId="urn:microsoft.com/office/officeart/2018/5/layout/IconCircleLabelList"/>
    <dgm:cxn modelId="{1F506E6B-74C6-404E-AC88-E3CC51E1F229}" type="presOf" srcId="{9EB341B9-DFDE-49E7-8090-6494C7DBCC83}" destId="{A68090FB-9576-4450-A60B-ACBC86F79BE9}" srcOrd="0" destOrd="0" presId="urn:microsoft.com/office/officeart/2018/5/layout/IconCircleLabelList"/>
    <dgm:cxn modelId="{1443726E-F17F-49B8-A57B-739801CD5FEB}" type="presOf" srcId="{A7B48749-68D7-44C5-A830-F7C795080F10}" destId="{D75D5CE2-FA59-4838-8C93-0DC79531E760}" srcOrd="0" destOrd="0" presId="urn:microsoft.com/office/officeart/2018/5/layout/IconCircleLabelList"/>
    <dgm:cxn modelId="{ECB1A79D-775B-490C-ACA8-1307DBF0B20D}" type="presOf" srcId="{A74F6C02-0344-4CCF-863D-8B1255A3F316}" destId="{BFDA1566-34FC-4361-90B2-8BB7573B6495}" srcOrd="0" destOrd="0" presId="urn:microsoft.com/office/officeart/2018/5/layout/IconCircleLabelList"/>
    <dgm:cxn modelId="{191098A3-71DD-4BCE-B6B0-56A21FAF7BF1}" srcId="{1C475799-E5AF-4511-9F56-605D16252DF4}" destId="{9EB341B9-DFDE-49E7-8090-6494C7DBCC83}" srcOrd="6" destOrd="0" parTransId="{D1EDC0D7-3C9F-4312-B3AF-6B223002A996}" sibTransId="{21737DDE-B603-4EBA-8D1D-DF8999B860F0}"/>
    <dgm:cxn modelId="{D8FC66B2-CBB6-423F-A45F-709727C4B33D}" srcId="{1C475799-E5AF-4511-9F56-605D16252DF4}" destId="{6C173636-0E38-4559-8387-1A234CF27C89}" srcOrd="3" destOrd="0" parTransId="{70A83E83-E092-4017-A4B6-DE23A2BE4120}" sibTransId="{34929666-E473-4580-AEDD-1F265B9BE0F1}"/>
    <dgm:cxn modelId="{A24511B7-555D-40E5-AEE8-D995FB568545}" srcId="{1C475799-E5AF-4511-9F56-605D16252DF4}" destId="{7956F23C-3722-4F27-8CB6-D4530A548CB4}" srcOrd="5" destOrd="0" parTransId="{25233CA5-01E4-4B4B-8C5E-843DE8961D87}" sibTransId="{8035C0A4-ACFF-439B-B1D7-A8C22F35EA7D}"/>
    <dgm:cxn modelId="{538E25BD-91EC-4918-8402-90E94413683D}" srcId="{1C475799-E5AF-4511-9F56-605D16252DF4}" destId="{97E7B3CA-E4C3-46C3-A63B-11F5226EF38F}" srcOrd="4" destOrd="0" parTransId="{4CE2585E-B851-45DD-A717-CBDB15C5F630}" sibTransId="{65E1E411-9A71-4C82-86D0-177E43CF5102}"/>
    <dgm:cxn modelId="{5367B6CA-C988-4295-BE4E-B54EB2AAB3C1}" srcId="{1C475799-E5AF-4511-9F56-605D16252DF4}" destId="{A74F6C02-0344-4CCF-863D-8B1255A3F316}" srcOrd="7" destOrd="0" parTransId="{45F12AF1-12B9-4512-BB91-379EC9D0FCA8}" sibTransId="{C922969A-4DC2-41FF-AF94-709C1AB507F7}"/>
    <dgm:cxn modelId="{A50CB1ED-9855-46D6-AC51-EC4C04EA3E17}" type="presOf" srcId="{A95EB09D-F3A9-494E-95AD-4F4FF3AFF67A}" destId="{2996B4EA-9969-4FC7-9655-3CA8A260887C}" srcOrd="0" destOrd="0" presId="urn:microsoft.com/office/officeart/2018/5/layout/IconCircleLabelList"/>
    <dgm:cxn modelId="{27563FF2-906B-4965-A1F3-DCAECF8A3D10}" type="presOf" srcId="{1C475799-E5AF-4511-9F56-605D16252DF4}" destId="{3BAD19C6-F909-4617-833D-8D75CD617FE5}" srcOrd="0" destOrd="0" presId="urn:microsoft.com/office/officeart/2018/5/layout/IconCircleLabelList"/>
    <dgm:cxn modelId="{EF251783-0030-4E6D-A799-CB3C3F5140CE}" type="presParOf" srcId="{3BAD19C6-F909-4617-833D-8D75CD617FE5}" destId="{DB086E6F-F31F-4B59-A27B-2E19D33962F2}" srcOrd="0" destOrd="0" presId="urn:microsoft.com/office/officeart/2018/5/layout/IconCircleLabelList"/>
    <dgm:cxn modelId="{D60830D6-CF8B-48E6-B5B7-B28A16680CD7}" type="presParOf" srcId="{DB086E6F-F31F-4B59-A27B-2E19D33962F2}" destId="{73790693-11A4-4DF5-A9B6-AF0DEDB9A7DA}" srcOrd="0" destOrd="0" presId="urn:microsoft.com/office/officeart/2018/5/layout/IconCircleLabelList"/>
    <dgm:cxn modelId="{5A451BBF-44FF-4C87-AB88-FC19A763B9B3}" type="presParOf" srcId="{DB086E6F-F31F-4B59-A27B-2E19D33962F2}" destId="{13E7C805-B8F2-40E4-B493-D09B13287056}" srcOrd="1" destOrd="0" presId="urn:microsoft.com/office/officeart/2018/5/layout/IconCircleLabelList"/>
    <dgm:cxn modelId="{8A432749-B439-430A-8823-740798D28B2F}" type="presParOf" srcId="{DB086E6F-F31F-4B59-A27B-2E19D33962F2}" destId="{08940130-6957-4910-B84A-A07E776BF3B8}" srcOrd="2" destOrd="0" presId="urn:microsoft.com/office/officeart/2018/5/layout/IconCircleLabelList"/>
    <dgm:cxn modelId="{87654C7F-67C6-4668-BAEA-5D0569817B0F}" type="presParOf" srcId="{DB086E6F-F31F-4B59-A27B-2E19D33962F2}" destId="{70FAC753-3BF3-47F7-9EB1-AA3E9090CFE1}" srcOrd="3" destOrd="0" presId="urn:microsoft.com/office/officeart/2018/5/layout/IconCircleLabelList"/>
    <dgm:cxn modelId="{B5236FEE-EABB-4F82-8623-AFBC27AB6D55}" type="presParOf" srcId="{3BAD19C6-F909-4617-833D-8D75CD617FE5}" destId="{33CC278F-7139-4BFF-836D-9AD844D1E751}" srcOrd="1" destOrd="0" presId="urn:microsoft.com/office/officeart/2018/5/layout/IconCircleLabelList"/>
    <dgm:cxn modelId="{5D1EF8E0-D7AA-45EF-A8E6-47299295D0B4}" type="presParOf" srcId="{3BAD19C6-F909-4617-833D-8D75CD617FE5}" destId="{5430B0DB-490C-4166-8C9E-16B725BAEF8E}" srcOrd="2" destOrd="0" presId="urn:microsoft.com/office/officeart/2018/5/layout/IconCircleLabelList"/>
    <dgm:cxn modelId="{044DFFA1-022D-4EFE-B6C8-BFB2382A2104}" type="presParOf" srcId="{5430B0DB-490C-4166-8C9E-16B725BAEF8E}" destId="{72893AA2-9C1E-44E0-998F-4DE136D1235A}" srcOrd="0" destOrd="0" presId="urn:microsoft.com/office/officeart/2018/5/layout/IconCircleLabelList"/>
    <dgm:cxn modelId="{93029E84-9591-4704-AB71-2F087ACF3C83}" type="presParOf" srcId="{5430B0DB-490C-4166-8C9E-16B725BAEF8E}" destId="{135190AC-8B35-4992-9B01-414274C2FFE4}" srcOrd="1" destOrd="0" presId="urn:microsoft.com/office/officeart/2018/5/layout/IconCircleLabelList"/>
    <dgm:cxn modelId="{085FF8F6-4AA3-4EE8-AD26-0B3148D661CC}" type="presParOf" srcId="{5430B0DB-490C-4166-8C9E-16B725BAEF8E}" destId="{D296B2FA-FEF4-4EF6-B65E-B12021DCA138}" srcOrd="2" destOrd="0" presId="urn:microsoft.com/office/officeart/2018/5/layout/IconCircleLabelList"/>
    <dgm:cxn modelId="{162BD832-E4F4-47F7-9C78-B80AF41A2D9F}" type="presParOf" srcId="{5430B0DB-490C-4166-8C9E-16B725BAEF8E}" destId="{2996B4EA-9969-4FC7-9655-3CA8A260887C}" srcOrd="3" destOrd="0" presId="urn:microsoft.com/office/officeart/2018/5/layout/IconCircleLabelList"/>
    <dgm:cxn modelId="{8F96D9B8-B98D-4D92-9BFB-62EC474F4AF9}" type="presParOf" srcId="{3BAD19C6-F909-4617-833D-8D75CD617FE5}" destId="{60328AFE-ACDA-4C94-B0F9-1C0FC3165FC7}" srcOrd="3" destOrd="0" presId="urn:microsoft.com/office/officeart/2018/5/layout/IconCircleLabelList"/>
    <dgm:cxn modelId="{E418402E-2739-4967-A7F1-F3AE80F2AA23}" type="presParOf" srcId="{3BAD19C6-F909-4617-833D-8D75CD617FE5}" destId="{4DD1EF0C-7E3F-4916-B3B1-876C08032BE7}" srcOrd="4" destOrd="0" presId="urn:microsoft.com/office/officeart/2018/5/layout/IconCircleLabelList"/>
    <dgm:cxn modelId="{EFB5FFCC-4A62-4403-B9E5-D546001B624D}" type="presParOf" srcId="{4DD1EF0C-7E3F-4916-B3B1-876C08032BE7}" destId="{8A25C27C-8AE3-4020-BF1F-9B812C0857A0}" srcOrd="0" destOrd="0" presId="urn:microsoft.com/office/officeart/2018/5/layout/IconCircleLabelList"/>
    <dgm:cxn modelId="{4D2AB9E1-7141-45CB-A797-75DD7A798392}" type="presParOf" srcId="{4DD1EF0C-7E3F-4916-B3B1-876C08032BE7}" destId="{FA3F3B13-61FD-4A79-A246-A973F9F0818D}" srcOrd="1" destOrd="0" presId="urn:microsoft.com/office/officeart/2018/5/layout/IconCircleLabelList"/>
    <dgm:cxn modelId="{1807DC4E-1A3A-4CD2-959F-C7D2AAC5E699}" type="presParOf" srcId="{4DD1EF0C-7E3F-4916-B3B1-876C08032BE7}" destId="{0CAB813F-CAD8-4ED6-815F-293CA2BF179F}" srcOrd="2" destOrd="0" presId="urn:microsoft.com/office/officeart/2018/5/layout/IconCircleLabelList"/>
    <dgm:cxn modelId="{0579E6C8-1EF8-4E4B-897E-49D9DEF2ADE3}" type="presParOf" srcId="{4DD1EF0C-7E3F-4916-B3B1-876C08032BE7}" destId="{D75D5CE2-FA59-4838-8C93-0DC79531E760}" srcOrd="3" destOrd="0" presId="urn:microsoft.com/office/officeart/2018/5/layout/IconCircleLabelList"/>
    <dgm:cxn modelId="{3401AF28-018D-4A52-85B7-EDE99C72351D}" type="presParOf" srcId="{3BAD19C6-F909-4617-833D-8D75CD617FE5}" destId="{99095AAE-EA6D-4D38-A7A9-BA566CE84F7E}" srcOrd="5" destOrd="0" presId="urn:microsoft.com/office/officeart/2018/5/layout/IconCircleLabelList"/>
    <dgm:cxn modelId="{C0D37CD9-3237-40C3-821B-2D27EEDE2D75}" type="presParOf" srcId="{3BAD19C6-F909-4617-833D-8D75CD617FE5}" destId="{B45C3F7E-C1FE-4FB4-A81D-BE10429DB143}" srcOrd="6" destOrd="0" presId="urn:microsoft.com/office/officeart/2018/5/layout/IconCircleLabelList"/>
    <dgm:cxn modelId="{1FFCCDFE-D600-4171-8BDE-0665B9DBBA0C}" type="presParOf" srcId="{B45C3F7E-C1FE-4FB4-A81D-BE10429DB143}" destId="{9D2B6C34-AEFC-45CB-BDA9-E0B1C7F7B91C}" srcOrd="0" destOrd="0" presId="urn:microsoft.com/office/officeart/2018/5/layout/IconCircleLabelList"/>
    <dgm:cxn modelId="{9501646B-D586-40B7-B70D-A3644CAC01F6}" type="presParOf" srcId="{B45C3F7E-C1FE-4FB4-A81D-BE10429DB143}" destId="{BE9B0BF6-12F4-4D6E-A8DE-78F7192CD1EE}" srcOrd="1" destOrd="0" presId="urn:microsoft.com/office/officeart/2018/5/layout/IconCircleLabelList"/>
    <dgm:cxn modelId="{7DC21DA7-3BF5-4A31-A8E9-3194464AB34D}" type="presParOf" srcId="{B45C3F7E-C1FE-4FB4-A81D-BE10429DB143}" destId="{050776A7-F26A-4F41-BE8F-8AE57438B3BB}" srcOrd="2" destOrd="0" presId="urn:microsoft.com/office/officeart/2018/5/layout/IconCircleLabelList"/>
    <dgm:cxn modelId="{7AE65A3B-A0B0-4FC1-A1EB-899A7DC967EF}" type="presParOf" srcId="{B45C3F7E-C1FE-4FB4-A81D-BE10429DB143}" destId="{41347175-D986-4215-954B-AF152712ED33}" srcOrd="3" destOrd="0" presId="urn:microsoft.com/office/officeart/2018/5/layout/IconCircleLabelList"/>
    <dgm:cxn modelId="{78519FFD-FADC-4AFE-8A88-954EE4242960}" type="presParOf" srcId="{3BAD19C6-F909-4617-833D-8D75CD617FE5}" destId="{E5053863-6BF7-405E-8F3E-BF6758DA79E5}" srcOrd="7" destOrd="0" presId="urn:microsoft.com/office/officeart/2018/5/layout/IconCircleLabelList"/>
    <dgm:cxn modelId="{4F7BEF4B-1665-4553-826A-84B40424D9E5}" type="presParOf" srcId="{3BAD19C6-F909-4617-833D-8D75CD617FE5}" destId="{EDA314BC-2108-44C4-8908-DCE8B3441857}" srcOrd="8" destOrd="0" presId="urn:microsoft.com/office/officeart/2018/5/layout/IconCircleLabelList"/>
    <dgm:cxn modelId="{120880B6-27C8-4913-AF4D-D81BBD96D012}" type="presParOf" srcId="{EDA314BC-2108-44C4-8908-DCE8B3441857}" destId="{B45F5C2C-6D3D-4938-8016-FC0C7108D612}" srcOrd="0" destOrd="0" presId="urn:microsoft.com/office/officeart/2018/5/layout/IconCircleLabelList"/>
    <dgm:cxn modelId="{E622FC30-39FA-42CE-B753-78DFF863154F}" type="presParOf" srcId="{EDA314BC-2108-44C4-8908-DCE8B3441857}" destId="{19FBB07C-EF9C-44F0-AE3F-86C12B5FDB96}" srcOrd="1" destOrd="0" presId="urn:microsoft.com/office/officeart/2018/5/layout/IconCircleLabelList"/>
    <dgm:cxn modelId="{7BC407E8-3C7E-42CC-A327-09D26C1F8660}" type="presParOf" srcId="{EDA314BC-2108-44C4-8908-DCE8B3441857}" destId="{21118CCC-C3EB-4F7A-9895-9747F8E37A4C}" srcOrd="2" destOrd="0" presId="urn:microsoft.com/office/officeart/2018/5/layout/IconCircleLabelList"/>
    <dgm:cxn modelId="{B4BA61C6-2EDC-474D-9B00-5A4943F68D8F}" type="presParOf" srcId="{EDA314BC-2108-44C4-8908-DCE8B3441857}" destId="{2438E75B-CAA2-40D3-9FEF-F6574F5C615F}" srcOrd="3" destOrd="0" presId="urn:microsoft.com/office/officeart/2018/5/layout/IconCircleLabelList"/>
    <dgm:cxn modelId="{26243570-1F92-41F0-8F7F-E9654458AD1C}" type="presParOf" srcId="{3BAD19C6-F909-4617-833D-8D75CD617FE5}" destId="{A89BFDD1-6713-4BB9-9EBF-92B0918F093A}" srcOrd="9" destOrd="0" presId="urn:microsoft.com/office/officeart/2018/5/layout/IconCircleLabelList"/>
    <dgm:cxn modelId="{74632065-C432-47A3-9642-740631232E57}" type="presParOf" srcId="{3BAD19C6-F909-4617-833D-8D75CD617FE5}" destId="{BCD99F07-464E-45EE-BD61-7FE33A9F1DD5}" srcOrd="10" destOrd="0" presId="urn:microsoft.com/office/officeart/2018/5/layout/IconCircleLabelList"/>
    <dgm:cxn modelId="{49A7C016-13F7-4260-A2E8-B0B9989A788E}" type="presParOf" srcId="{BCD99F07-464E-45EE-BD61-7FE33A9F1DD5}" destId="{FB27CA33-3746-41C2-91E8-ABB73E7EF95D}" srcOrd="0" destOrd="0" presId="urn:microsoft.com/office/officeart/2018/5/layout/IconCircleLabelList"/>
    <dgm:cxn modelId="{E0116DA0-C156-4D85-BC0F-607F488EA220}" type="presParOf" srcId="{BCD99F07-464E-45EE-BD61-7FE33A9F1DD5}" destId="{F2280D4B-8755-4E8B-AAE8-F61B6D7CFD61}" srcOrd="1" destOrd="0" presId="urn:microsoft.com/office/officeart/2018/5/layout/IconCircleLabelList"/>
    <dgm:cxn modelId="{ECCD98E7-27E3-42A5-AA02-C5B671770296}" type="presParOf" srcId="{BCD99F07-464E-45EE-BD61-7FE33A9F1DD5}" destId="{12D28B68-BE89-418E-8F9B-84B9FFB444A1}" srcOrd="2" destOrd="0" presId="urn:microsoft.com/office/officeart/2018/5/layout/IconCircleLabelList"/>
    <dgm:cxn modelId="{3A978DE3-FF2C-4BBC-ACC5-D89A16FB7002}" type="presParOf" srcId="{BCD99F07-464E-45EE-BD61-7FE33A9F1DD5}" destId="{AEB37A90-8C62-4B72-B1F0-FE15EE9EB4A0}" srcOrd="3" destOrd="0" presId="urn:microsoft.com/office/officeart/2018/5/layout/IconCircleLabelList"/>
    <dgm:cxn modelId="{C4402DD5-398B-432B-A2F2-5E786D97AF1A}" type="presParOf" srcId="{3BAD19C6-F909-4617-833D-8D75CD617FE5}" destId="{91278D52-927F-4E80-823A-4FF8F5022B05}" srcOrd="11" destOrd="0" presId="urn:microsoft.com/office/officeart/2018/5/layout/IconCircleLabelList"/>
    <dgm:cxn modelId="{50A9C92A-85AD-410F-AA2F-381D7D11C677}" type="presParOf" srcId="{3BAD19C6-F909-4617-833D-8D75CD617FE5}" destId="{3C047438-FF9F-463B-A8B9-933767C0C352}" srcOrd="12" destOrd="0" presId="urn:microsoft.com/office/officeart/2018/5/layout/IconCircleLabelList"/>
    <dgm:cxn modelId="{3992B69B-CF37-4F1F-B5FC-803EC7466A3B}" type="presParOf" srcId="{3C047438-FF9F-463B-A8B9-933767C0C352}" destId="{6F18422E-0C62-490E-A3F0-484F7B86D8D4}" srcOrd="0" destOrd="0" presId="urn:microsoft.com/office/officeart/2018/5/layout/IconCircleLabelList"/>
    <dgm:cxn modelId="{31982A1D-9EC4-439E-BB36-BA2B3565A4F1}" type="presParOf" srcId="{3C047438-FF9F-463B-A8B9-933767C0C352}" destId="{366D072F-84F4-488F-B98F-E80E9337B74D}" srcOrd="1" destOrd="0" presId="urn:microsoft.com/office/officeart/2018/5/layout/IconCircleLabelList"/>
    <dgm:cxn modelId="{E40C67A0-C46D-4137-863C-D17A47C3EF51}" type="presParOf" srcId="{3C047438-FF9F-463B-A8B9-933767C0C352}" destId="{C5EBAABF-E7E1-4474-9B79-8396799EB19C}" srcOrd="2" destOrd="0" presId="urn:microsoft.com/office/officeart/2018/5/layout/IconCircleLabelList"/>
    <dgm:cxn modelId="{A5304FC0-5B21-4CC8-9827-97812274444E}" type="presParOf" srcId="{3C047438-FF9F-463B-A8B9-933767C0C352}" destId="{A68090FB-9576-4450-A60B-ACBC86F79BE9}" srcOrd="3" destOrd="0" presId="urn:microsoft.com/office/officeart/2018/5/layout/IconCircleLabelList"/>
    <dgm:cxn modelId="{CC43FCAA-8DC1-4F85-BDFC-4EEEA6093960}" type="presParOf" srcId="{3BAD19C6-F909-4617-833D-8D75CD617FE5}" destId="{7036BB89-B5ED-46BB-93F1-3DB540F7A961}" srcOrd="13" destOrd="0" presId="urn:microsoft.com/office/officeart/2018/5/layout/IconCircleLabelList"/>
    <dgm:cxn modelId="{8C58A3AC-471B-45D3-BC19-5D5E5766976C}" type="presParOf" srcId="{3BAD19C6-F909-4617-833D-8D75CD617FE5}" destId="{D4691839-3022-4675-8B2D-DF8AB75E80E2}" srcOrd="14" destOrd="0" presId="urn:microsoft.com/office/officeart/2018/5/layout/IconCircleLabelList"/>
    <dgm:cxn modelId="{2A7E0AD2-96A1-43B3-8212-36FFC21CD045}" type="presParOf" srcId="{D4691839-3022-4675-8B2D-DF8AB75E80E2}" destId="{1698BADC-D0BA-4247-97B7-645912537FCC}" srcOrd="0" destOrd="0" presId="urn:microsoft.com/office/officeart/2018/5/layout/IconCircleLabelList"/>
    <dgm:cxn modelId="{BF302937-2F37-4401-AA94-1C1C7C468F61}" type="presParOf" srcId="{D4691839-3022-4675-8B2D-DF8AB75E80E2}" destId="{BDFEFF0C-F291-41EE-B8BC-66D2AD9F672A}" srcOrd="1" destOrd="0" presId="urn:microsoft.com/office/officeart/2018/5/layout/IconCircleLabelList"/>
    <dgm:cxn modelId="{17B564DD-F822-47EB-AA27-914CEE1AB140}" type="presParOf" srcId="{D4691839-3022-4675-8B2D-DF8AB75E80E2}" destId="{0826F836-5A7F-4F68-8DBA-51A604C0730E}" srcOrd="2" destOrd="0" presId="urn:microsoft.com/office/officeart/2018/5/layout/IconCircleLabelList"/>
    <dgm:cxn modelId="{3494A4F3-FD0E-495C-B8E1-BB710AC2B923}" type="presParOf" srcId="{D4691839-3022-4675-8B2D-DF8AB75E80E2}" destId="{BFDA1566-34FC-4361-90B2-8BB7573B64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3B13EE-3F99-4629-9749-DCB72877456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1471BC-395D-4557-BCF7-056395824C9A}">
      <dgm:prSet/>
      <dgm:spPr/>
      <dgm:t>
        <a:bodyPr/>
        <a:lstStyle/>
        <a:p>
          <a:r>
            <a:rPr lang="en-US"/>
            <a:t>Keep</a:t>
          </a:r>
        </a:p>
      </dgm:t>
    </dgm:pt>
    <dgm:pt modelId="{C6D5496A-027F-4955-B4DB-9C2F799AEEC0}" type="parTrans" cxnId="{FFA9F7CD-C9E8-4A9E-AAFB-14CBE345C467}">
      <dgm:prSet/>
      <dgm:spPr/>
      <dgm:t>
        <a:bodyPr/>
        <a:lstStyle/>
        <a:p>
          <a:endParaRPr lang="en-US"/>
        </a:p>
      </dgm:t>
    </dgm:pt>
    <dgm:pt modelId="{F49F0FAC-4C8B-4C56-B4E2-18A603C33642}" type="sibTrans" cxnId="{FFA9F7CD-C9E8-4A9E-AAFB-14CBE345C467}">
      <dgm:prSet/>
      <dgm:spPr/>
      <dgm:t>
        <a:bodyPr/>
        <a:lstStyle/>
        <a:p>
          <a:endParaRPr lang="en-US"/>
        </a:p>
      </dgm:t>
    </dgm:pt>
    <dgm:pt modelId="{26473B52-7294-4A05-8692-CE0F345F93DD}">
      <dgm:prSet/>
      <dgm:spPr/>
      <dgm:t>
        <a:bodyPr/>
        <a:lstStyle/>
        <a:p>
          <a:r>
            <a:rPr lang="en-US"/>
            <a:t>- Keep software and antivirus up to date</a:t>
          </a:r>
        </a:p>
      </dgm:t>
    </dgm:pt>
    <dgm:pt modelId="{679BE363-C320-4C7C-B0B7-FA0FAAF0AC2E}" type="parTrans" cxnId="{CE99D092-7D5C-456A-85CD-EBD73D39972A}">
      <dgm:prSet/>
      <dgm:spPr/>
      <dgm:t>
        <a:bodyPr/>
        <a:lstStyle/>
        <a:p>
          <a:endParaRPr lang="en-US"/>
        </a:p>
      </dgm:t>
    </dgm:pt>
    <dgm:pt modelId="{C4CB08D5-51EC-439B-AA5F-D1A4425B128B}" type="sibTrans" cxnId="{CE99D092-7D5C-456A-85CD-EBD73D39972A}">
      <dgm:prSet/>
      <dgm:spPr/>
      <dgm:t>
        <a:bodyPr/>
        <a:lstStyle/>
        <a:p>
          <a:endParaRPr lang="en-US"/>
        </a:p>
      </dgm:t>
    </dgm:pt>
    <dgm:pt modelId="{0DD85AD3-F2DA-4205-AAE1-43076E01F21A}">
      <dgm:prSet/>
      <dgm:spPr/>
      <dgm:t>
        <a:bodyPr/>
        <a:lstStyle/>
        <a:p>
          <a:r>
            <a:rPr lang="en-US"/>
            <a:t>Lock</a:t>
          </a:r>
        </a:p>
      </dgm:t>
    </dgm:pt>
    <dgm:pt modelId="{AEFDFC04-6120-4B95-9480-15F09354C43D}" type="parTrans" cxnId="{E53692C2-8DFD-47D3-91F3-CF589B1AB0AB}">
      <dgm:prSet/>
      <dgm:spPr/>
      <dgm:t>
        <a:bodyPr/>
        <a:lstStyle/>
        <a:p>
          <a:endParaRPr lang="en-US"/>
        </a:p>
      </dgm:t>
    </dgm:pt>
    <dgm:pt modelId="{80CD3D2A-2083-4999-9425-AC2046BB4F49}" type="sibTrans" cxnId="{E53692C2-8DFD-47D3-91F3-CF589B1AB0AB}">
      <dgm:prSet/>
      <dgm:spPr/>
      <dgm:t>
        <a:bodyPr/>
        <a:lstStyle/>
        <a:p>
          <a:endParaRPr lang="en-US"/>
        </a:p>
      </dgm:t>
    </dgm:pt>
    <dgm:pt modelId="{90085423-1744-4D13-983E-BC813F228592}">
      <dgm:prSet/>
      <dgm:spPr/>
      <dgm:t>
        <a:bodyPr/>
        <a:lstStyle/>
        <a:p>
          <a:r>
            <a:rPr lang="en-US"/>
            <a:t>- Lock devices when unattended</a:t>
          </a:r>
        </a:p>
      </dgm:t>
    </dgm:pt>
    <dgm:pt modelId="{88561863-94B0-4B24-AC0D-B8F8C3968E79}" type="parTrans" cxnId="{5181090A-5E61-4E41-B8C4-DE744F52FCEA}">
      <dgm:prSet/>
      <dgm:spPr/>
      <dgm:t>
        <a:bodyPr/>
        <a:lstStyle/>
        <a:p>
          <a:endParaRPr lang="en-US"/>
        </a:p>
      </dgm:t>
    </dgm:pt>
    <dgm:pt modelId="{A59BAD75-DBA3-49FD-9025-F8F1C06400FE}" type="sibTrans" cxnId="{5181090A-5E61-4E41-B8C4-DE744F52FCEA}">
      <dgm:prSet/>
      <dgm:spPr/>
      <dgm:t>
        <a:bodyPr/>
        <a:lstStyle/>
        <a:p>
          <a:endParaRPr lang="en-US"/>
        </a:p>
      </dgm:t>
    </dgm:pt>
    <dgm:pt modelId="{0412A667-BF3F-4AC7-BC04-ED41CC47874E}">
      <dgm:prSet/>
      <dgm:spPr/>
      <dgm:t>
        <a:bodyPr/>
        <a:lstStyle/>
        <a:p>
          <a:r>
            <a:rPr lang="en-US"/>
            <a:t>Avoid</a:t>
          </a:r>
        </a:p>
      </dgm:t>
    </dgm:pt>
    <dgm:pt modelId="{CA073CA7-7CC8-40B8-B8B1-9E35C1B859F5}" type="parTrans" cxnId="{B5D3E036-EFB4-453C-8DDE-1FC3722B7FEB}">
      <dgm:prSet/>
      <dgm:spPr/>
      <dgm:t>
        <a:bodyPr/>
        <a:lstStyle/>
        <a:p>
          <a:endParaRPr lang="en-US"/>
        </a:p>
      </dgm:t>
    </dgm:pt>
    <dgm:pt modelId="{BA6E3CE7-9F50-4754-89C3-EC1336AB7B87}" type="sibTrans" cxnId="{B5D3E036-EFB4-453C-8DDE-1FC3722B7FEB}">
      <dgm:prSet/>
      <dgm:spPr/>
      <dgm:t>
        <a:bodyPr/>
        <a:lstStyle/>
        <a:p>
          <a:endParaRPr lang="en-US"/>
        </a:p>
      </dgm:t>
    </dgm:pt>
    <dgm:pt modelId="{0C3A15D6-2FF6-4821-938E-76345E7910AF}">
      <dgm:prSet/>
      <dgm:spPr/>
      <dgm:t>
        <a:bodyPr/>
        <a:lstStyle/>
        <a:p>
          <a:r>
            <a:rPr lang="en-US"/>
            <a:t>- Avoid using public Wi-Fi for sensitive tasks</a:t>
          </a:r>
        </a:p>
      </dgm:t>
    </dgm:pt>
    <dgm:pt modelId="{129AEF09-A867-4C3A-B465-2E16EDEC4596}" type="parTrans" cxnId="{DFB33F17-0FE4-4ECD-BB93-B1A10A796508}">
      <dgm:prSet/>
      <dgm:spPr/>
      <dgm:t>
        <a:bodyPr/>
        <a:lstStyle/>
        <a:p>
          <a:endParaRPr lang="en-US"/>
        </a:p>
      </dgm:t>
    </dgm:pt>
    <dgm:pt modelId="{DCBE32E5-E943-4369-8963-DFBE48EF92E1}" type="sibTrans" cxnId="{DFB33F17-0FE4-4ECD-BB93-B1A10A796508}">
      <dgm:prSet/>
      <dgm:spPr/>
      <dgm:t>
        <a:bodyPr/>
        <a:lstStyle/>
        <a:p>
          <a:endParaRPr lang="en-US"/>
        </a:p>
      </dgm:t>
    </dgm:pt>
    <dgm:pt modelId="{A38199A2-0EB3-4740-9363-A5389E8F0C6F}">
      <dgm:prSet/>
      <dgm:spPr/>
      <dgm:t>
        <a:bodyPr/>
        <a:lstStyle/>
        <a:p>
          <a:r>
            <a:rPr lang="en-US"/>
            <a:t>Use</a:t>
          </a:r>
        </a:p>
      </dgm:t>
    </dgm:pt>
    <dgm:pt modelId="{0FF56019-419F-439F-A269-840E199BF151}" type="parTrans" cxnId="{113F3CDA-6D6F-4D4F-A080-386969DBFD43}">
      <dgm:prSet/>
      <dgm:spPr/>
      <dgm:t>
        <a:bodyPr/>
        <a:lstStyle/>
        <a:p>
          <a:endParaRPr lang="en-US"/>
        </a:p>
      </dgm:t>
    </dgm:pt>
    <dgm:pt modelId="{FA2CCE68-8E52-421F-9697-F7AE033D6242}" type="sibTrans" cxnId="{113F3CDA-6D6F-4D4F-A080-386969DBFD43}">
      <dgm:prSet/>
      <dgm:spPr/>
      <dgm:t>
        <a:bodyPr/>
        <a:lstStyle/>
        <a:p>
          <a:endParaRPr lang="en-US"/>
        </a:p>
      </dgm:t>
    </dgm:pt>
    <dgm:pt modelId="{56C27815-D88E-4A1C-9848-120FAF2770A1}">
      <dgm:prSet/>
      <dgm:spPr/>
      <dgm:t>
        <a:bodyPr/>
        <a:lstStyle/>
        <a:p>
          <a:r>
            <a:rPr lang="en-US"/>
            <a:t>- Use encryption where possible</a:t>
          </a:r>
        </a:p>
      </dgm:t>
    </dgm:pt>
    <dgm:pt modelId="{78035B06-05A8-4662-80F5-F1049F12936E}" type="parTrans" cxnId="{B3D205F5-C9F3-4619-8023-244846402D9C}">
      <dgm:prSet/>
      <dgm:spPr/>
      <dgm:t>
        <a:bodyPr/>
        <a:lstStyle/>
        <a:p>
          <a:endParaRPr lang="en-US"/>
        </a:p>
      </dgm:t>
    </dgm:pt>
    <dgm:pt modelId="{21257AA1-547E-4D6C-9376-6A7625A699D2}" type="sibTrans" cxnId="{B3D205F5-C9F3-4619-8023-244846402D9C}">
      <dgm:prSet/>
      <dgm:spPr/>
      <dgm:t>
        <a:bodyPr/>
        <a:lstStyle/>
        <a:p>
          <a:endParaRPr lang="en-US"/>
        </a:p>
      </dgm:t>
    </dgm:pt>
    <dgm:pt modelId="{92543BDD-FAD4-4C5A-8E07-7A45512083CE}" type="pres">
      <dgm:prSet presAssocID="{7F3B13EE-3F99-4629-9749-DCB728774563}" presName="Name0" presStyleCnt="0">
        <dgm:presLayoutVars>
          <dgm:dir/>
          <dgm:animLvl val="lvl"/>
          <dgm:resizeHandles val="exact"/>
        </dgm:presLayoutVars>
      </dgm:prSet>
      <dgm:spPr/>
    </dgm:pt>
    <dgm:pt modelId="{336B6083-87AC-437E-8CA4-2DEFF53A2CEB}" type="pres">
      <dgm:prSet presAssocID="{971471BC-395D-4557-BCF7-056395824C9A}" presName="linNode" presStyleCnt="0"/>
      <dgm:spPr/>
    </dgm:pt>
    <dgm:pt modelId="{D6DCFD4C-B2CF-40A1-80E3-5FC6640799DB}" type="pres">
      <dgm:prSet presAssocID="{971471BC-395D-4557-BCF7-056395824C9A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60F58B27-0509-48FC-B630-63DFCB138F8C}" type="pres">
      <dgm:prSet presAssocID="{971471BC-395D-4557-BCF7-056395824C9A}" presName="descendantText" presStyleLbl="alignNode1" presStyleIdx="0" presStyleCnt="4">
        <dgm:presLayoutVars>
          <dgm:bulletEnabled/>
        </dgm:presLayoutVars>
      </dgm:prSet>
      <dgm:spPr/>
    </dgm:pt>
    <dgm:pt modelId="{EF0801B6-A9E3-43AF-AD74-70F4787D16B8}" type="pres">
      <dgm:prSet presAssocID="{F49F0FAC-4C8B-4C56-B4E2-18A603C33642}" presName="sp" presStyleCnt="0"/>
      <dgm:spPr/>
    </dgm:pt>
    <dgm:pt modelId="{755E0E6F-C7A0-4D1F-A0B4-26C3FAA449B6}" type="pres">
      <dgm:prSet presAssocID="{0DD85AD3-F2DA-4205-AAE1-43076E01F21A}" presName="linNode" presStyleCnt="0"/>
      <dgm:spPr/>
    </dgm:pt>
    <dgm:pt modelId="{D828ADBD-CB0E-4DD4-AD1B-95AF5A3B07C3}" type="pres">
      <dgm:prSet presAssocID="{0DD85AD3-F2DA-4205-AAE1-43076E01F21A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16B63B69-33D8-4A30-AC29-E0868CE920EE}" type="pres">
      <dgm:prSet presAssocID="{0DD85AD3-F2DA-4205-AAE1-43076E01F21A}" presName="descendantText" presStyleLbl="alignNode1" presStyleIdx="1" presStyleCnt="4">
        <dgm:presLayoutVars>
          <dgm:bulletEnabled/>
        </dgm:presLayoutVars>
      </dgm:prSet>
      <dgm:spPr/>
    </dgm:pt>
    <dgm:pt modelId="{385F1BDE-F5CB-4A53-8A4A-C6FFD063F707}" type="pres">
      <dgm:prSet presAssocID="{80CD3D2A-2083-4999-9425-AC2046BB4F49}" presName="sp" presStyleCnt="0"/>
      <dgm:spPr/>
    </dgm:pt>
    <dgm:pt modelId="{CF438070-BBDA-4A61-9521-61557F4800DE}" type="pres">
      <dgm:prSet presAssocID="{0412A667-BF3F-4AC7-BC04-ED41CC47874E}" presName="linNode" presStyleCnt="0"/>
      <dgm:spPr/>
    </dgm:pt>
    <dgm:pt modelId="{3D9E1FB0-579A-49D9-8C5A-F66BF8030821}" type="pres">
      <dgm:prSet presAssocID="{0412A667-BF3F-4AC7-BC04-ED41CC47874E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FA835BD3-AC6D-4BDD-8349-BFF636D7F2D5}" type="pres">
      <dgm:prSet presAssocID="{0412A667-BF3F-4AC7-BC04-ED41CC47874E}" presName="descendantText" presStyleLbl="alignNode1" presStyleIdx="2" presStyleCnt="4">
        <dgm:presLayoutVars>
          <dgm:bulletEnabled/>
        </dgm:presLayoutVars>
      </dgm:prSet>
      <dgm:spPr/>
    </dgm:pt>
    <dgm:pt modelId="{31E6FCED-1334-40E9-AC6C-9F81D149B4E0}" type="pres">
      <dgm:prSet presAssocID="{BA6E3CE7-9F50-4754-89C3-EC1336AB7B87}" presName="sp" presStyleCnt="0"/>
      <dgm:spPr/>
    </dgm:pt>
    <dgm:pt modelId="{BFB89C1D-B3EA-4CCD-81FF-1C6F47144956}" type="pres">
      <dgm:prSet presAssocID="{A38199A2-0EB3-4740-9363-A5389E8F0C6F}" presName="linNode" presStyleCnt="0"/>
      <dgm:spPr/>
    </dgm:pt>
    <dgm:pt modelId="{F3E9B6FA-22FE-44C7-9979-D3A31D0F8CF0}" type="pres">
      <dgm:prSet presAssocID="{A38199A2-0EB3-4740-9363-A5389E8F0C6F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E162548F-DE0E-45B8-A839-FAA5B96A4EFC}" type="pres">
      <dgm:prSet presAssocID="{A38199A2-0EB3-4740-9363-A5389E8F0C6F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01F9FB06-8A9D-4C53-ACA7-2F2B580EEBE6}" type="presOf" srcId="{26473B52-7294-4A05-8692-CE0F345F93DD}" destId="{60F58B27-0509-48FC-B630-63DFCB138F8C}" srcOrd="0" destOrd="0" presId="urn:microsoft.com/office/officeart/2016/7/layout/VerticalHollowActionList"/>
    <dgm:cxn modelId="{5181090A-5E61-4E41-B8C4-DE744F52FCEA}" srcId="{0DD85AD3-F2DA-4205-AAE1-43076E01F21A}" destId="{90085423-1744-4D13-983E-BC813F228592}" srcOrd="0" destOrd="0" parTransId="{88561863-94B0-4B24-AC0D-B8F8C3968E79}" sibTransId="{A59BAD75-DBA3-49FD-9025-F8F1C06400FE}"/>
    <dgm:cxn modelId="{DFB33F17-0FE4-4ECD-BB93-B1A10A796508}" srcId="{0412A667-BF3F-4AC7-BC04-ED41CC47874E}" destId="{0C3A15D6-2FF6-4821-938E-76345E7910AF}" srcOrd="0" destOrd="0" parTransId="{129AEF09-A867-4C3A-B465-2E16EDEC4596}" sibTransId="{DCBE32E5-E943-4369-8963-DFBE48EF92E1}"/>
    <dgm:cxn modelId="{4B1A5C27-6274-4497-B07D-2668324B986E}" type="presOf" srcId="{971471BC-395D-4557-BCF7-056395824C9A}" destId="{D6DCFD4C-B2CF-40A1-80E3-5FC6640799DB}" srcOrd="0" destOrd="0" presId="urn:microsoft.com/office/officeart/2016/7/layout/VerticalHollowActionList"/>
    <dgm:cxn modelId="{58DB3929-DD4F-43EC-BA36-0B828747508E}" type="presOf" srcId="{0412A667-BF3F-4AC7-BC04-ED41CC47874E}" destId="{3D9E1FB0-579A-49D9-8C5A-F66BF8030821}" srcOrd="0" destOrd="0" presId="urn:microsoft.com/office/officeart/2016/7/layout/VerticalHollowActionList"/>
    <dgm:cxn modelId="{B5D3E036-EFB4-453C-8DDE-1FC3722B7FEB}" srcId="{7F3B13EE-3F99-4629-9749-DCB728774563}" destId="{0412A667-BF3F-4AC7-BC04-ED41CC47874E}" srcOrd="2" destOrd="0" parTransId="{CA073CA7-7CC8-40B8-B8B1-9E35C1B859F5}" sibTransId="{BA6E3CE7-9F50-4754-89C3-EC1336AB7B87}"/>
    <dgm:cxn modelId="{27408262-7BC9-4C25-B47A-1A9C832B0D7C}" type="presOf" srcId="{0C3A15D6-2FF6-4821-938E-76345E7910AF}" destId="{FA835BD3-AC6D-4BDD-8349-BFF636D7F2D5}" srcOrd="0" destOrd="0" presId="urn:microsoft.com/office/officeart/2016/7/layout/VerticalHollowActionList"/>
    <dgm:cxn modelId="{6F9F186C-68B4-49DC-BD87-5A02119386B4}" type="presOf" srcId="{A38199A2-0EB3-4740-9363-A5389E8F0C6F}" destId="{F3E9B6FA-22FE-44C7-9979-D3A31D0F8CF0}" srcOrd="0" destOrd="0" presId="urn:microsoft.com/office/officeart/2016/7/layout/VerticalHollowActionList"/>
    <dgm:cxn modelId="{F9DAB16F-FDE6-457A-BDA6-B355FF9CB886}" type="presOf" srcId="{7F3B13EE-3F99-4629-9749-DCB728774563}" destId="{92543BDD-FAD4-4C5A-8E07-7A45512083CE}" srcOrd="0" destOrd="0" presId="urn:microsoft.com/office/officeart/2016/7/layout/VerticalHollowActionList"/>
    <dgm:cxn modelId="{1A8F008B-8737-4F26-9C97-38A41BDAFF44}" type="presOf" srcId="{56C27815-D88E-4A1C-9848-120FAF2770A1}" destId="{E162548F-DE0E-45B8-A839-FAA5B96A4EFC}" srcOrd="0" destOrd="0" presId="urn:microsoft.com/office/officeart/2016/7/layout/VerticalHollowActionList"/>
    <dgm:cxn modelId="{CE99D092-7D5C-456A-85CD-EBD73D39972A}" srcId="{971471BC-395D-4557-BCF7-056395824C9A}" destId="{26473B52-7294-4A05-8692-CE0F345F93DD}" srcOrd="0" destOrd="0" parTransId="{679BE363-C320-4C7C-B0B7-FA0FAAF0AC2E}" sibTransId="{C4CB08D5-51EC-439B-AA5F-D1A4425B128B}"/>
    <dgm:cxn modelId="{7A9ED1BA-59A4-4120-9551-24F7459F3FAF}" type="presOf" srcId="{0DD85AD3-F2DA-4205-AAE1-43076E01F21A}" destId="{D828ADBD-CB0E-4DD4-AD1B-95AF5A3B07C3}" srcOrd="0" destOrd="0" presId="urn:microsoft.com/office/officeart/2016/7/layout/VerticalHollowActionList"/>
    <dgm:cxn modelId="{E53692C2-8DFD-47D3-91F3-CF589B1AB0AB}" srcId="{7F3B13EE-3F99-4629-9749-DCB728774563}" destId="{0DD85AD3-F2DA-4205-AAE1-43076E01F21A}" srcOrd="1" destOrd="0" parTransId="{AEFDFC04-6120-4B95-9480-15F09354C43D}" sibTransId="{80CD3D2A-2083-4999-9425-AC2046BB4F49}"/>
    <dgm:cxn modelId="{FFA9F7CD-C9E8-4A9E-AAFB-14CBE345C467}" srcId="{7F3B13EE-3F99-4629-9749-DCB728774563}" destId="{971471BC-395D-4557-BCF7-056395824C9A}" srcOrd="0" destOrd="0" parTransId="{C6D5496A-027F-4955-B4DB-9C2F799AEEC0}" sibTransId="{F49F0FAC-4C8B-4C56-B4E2-18A603C33642}"/>
    <dgm:cxn modelId="{113F3CDA-6D6F-4D4F-A080-386969DBFD43}" srcId="{7F3B13EE-3F99-4629-9749-DCB728774563}" destId="{A38199A2-0EB3-4740-9363-A5389E8F0C6F}" srcOrd="3" destOrd="0" parTransId="{0FF56019-419F-439F-A269-840E199BF151}" sibTransId="{FA2CCE68-8E52-421F-9697-F7AE033D6242}"/>
    <dgm:cxn modelId="{C9E0DBEC-7AD9-4F27-8509-44216532109B}" type="presOf" srcId="{90085423-1744-4D13-983E-BC813F228592}" destId="{16B63B69-33D8-4A30-AC29-E0868CE920EE}" srcOrd="0" destOrd="0" presId="urn:microsoft.com/office/officeart/2016/7/layout/VerticalHollowActionList"/>
    <dgm:cxn modelId="{B3D205F5-C9F3-4619-8023-244846402D9C}" srcId="{A38199A2-0EB3-4740-9363-A5389E8F0C6F}" destId="{56C27815-D88E-4A1C-9848-120FAF2770A1}" srcOrd="0" destOrd="0" parTransId="{78035B06-05A8-4662-80F5-F1049F12936E}" sibTransId="{21257AA1-547E-4D6C-9376-6A7625A699D2}"/>
    <dgm:cxn modelId="{094B2972-B8D0-4DEF-BE69-12F6D27900D9}" type="presParOf" srcId="{92543BDD-FAD4-4C5A-8E07-7A45512083CE}" destId="{336B6083-87AC-437E-8CA4-2DEFF53A2CEB}" srcOrd="0" destOrd="0" presId="urn:microsoft.com/office/officeart/2016/7/layout/VerticalHollowActionList"/>
    <dgm:cxn modelId="{E90518A8-52A3-40B9-9154-10431B7920AB}" type="presParOf" srcId="{336B6083-87AC-437E-8CA4-2DEFF53A2CEB}" destId="{D6DCFD4C-B2CF-40A1-80E3-5FC6640799DB}" srcOrd="0" destOrd="0" presId="urn:microsoft.com/office/officeart/2016/7/layout/VerticalHollowActionList"/>
    <dgm:cxn modelId="{AFDA8C25-729C-4485-B452-DCECFCD99999}" type="presParOf" srcId="{336B6083-87AC-437E-8CA4-2DEFF53A2CEB}" destId="{60F58B27-0509-48FC-B630-63DFCB138F8C}" srcOrd="1" destOrd="0" presId="urn:microsoft.com/office/officeart/2016/7/layout/VerticalHollowActionList"/>
    <dgm:cxn modelId="{CE43ADF4-1D5D-4303-B436-5E9E1D997703}" type="presParOf" srcId="{92543BDD-FAD4-4C5A-8E07-7A45512083CE}" destId="{EF0801B6-A9E3-43AF-AD74-70F4787D16B8}" srcOrd="1" destOrd="0" presId="urn:microsoft.com/office/officeart/2016/7/layout/VerticalHollowActionList"/>
    <dgm:cxn modelId="{4FDC37FB-9E7E-4D01-9A88-F2CF759E8A2A}" type="presParOf" srcId="{92543BDD-FAD4-4C5A-8E07-7A45512083CE}" destId="{755E0E6F-C7A0-4D1F-A0B4-26C3FAA449B6}" srcOrd="2" destOrd="0" presId="urn:microsoft.com/office/officeart/2016/7/layout/VerticalHollowActionList"/>
    <dgm:cxn modelId="{4CF14EC3-F472-47B9-BBBE-ECA105B2E3E2}" type="presParOf" srcId="{755E0E6F-C7A0-4D1F-A0B4-26C3FAA449B6}" destId="{D828ADBD-CB0E-4DD4-AD1B-95AF5A3B07C3}" srcOrd="0" destOrd="0" presId="urn:microsoft.com/office/officeart/2016/7/layout/VerticalHollowActionList"/>
    <dgm:cxn modelId="{CF40D906-D34E-4969-B04C-617F740EF0B9}" type="presParOf" srcId="{755E0E6F-C7A0-4D1F-A0B4-26C3FAA449B6}" destId="{16B63B69-33D8-4A30-AC29-E0868CE920EE}" srcOrd="1" destOrd="0" presId="urn:microsoft.com/office/officeart/2016/7/layout/VerticalHollowActionList"/>
    <dgm:cxn modelId="{3967D7E0-D7FC-42FB-8FA8-B8004460E539}" type="presParOf" srcId="{92543BDD-FAD4-4C5A-8E07-7A45512083CE}" destId="{385F1BDE-F5CB-4A53-8A4A-C6FFD063F707}" srcOrd="3" destOrd="0" presId="urn:microsoft.com/office/officeart/2016/7/layout/VerticalHollowActionList"/>
    <dgm:cxn modelId="{938FFD2D-5A46-4AF2-826C-6111B78053F5}" type="presParOf" srcId="{92543BDD-FAD4-4C5A-8E07-7A45512083CE}" destId="{CF438070-BBDA-4A61-9521-61557F4800DE}" srcOrd="4" destOrd="0" presId="urn:microsoft.com/office/officeart/2016/7/layout/VerticalHollowActionList"/>
    <dgm:cxn modelId="{535E28DE-D9FB-48B1-897C-AEC509A41AB3}" type="presParOf" srcId="{CF438070-BBDA-4A61-9521-61557F4800DE}" destId="{3D9E1FB0-579A-49D9-8C5A-F66BF8030821}" srcOrd="0" destOrd="0" presId="urn:microsoft.com/office/officeart/2016/7/layout/VerticalHollowActionList"/>
    <dgm:cxn modelId="{444F7A53-E7A0-4A46-B8F8-9486F25C4296}" type="presParOf" srcId="{CF438070-BBDA-4A61-9521-61557F4800DE}" destId="{FA835BD3-AC6D-4BDD-8349-BFF636D7F2D5}" srcOrd="1" destOrd="0" presId="urn:microsoft.com/office/officeart/2016/7/layout/VerticalHollowActionList"/>
    <dgm:cxn modelId="{6A81074F-8BCF-4B27-AABA-EFDFDE9BB840}" type="presParOf" srcId="{92543BDD-FAD4-4C5A-8E07-7A45512083CE}" destId="{31E6FCED-1334-40E9-AC6C-9F81D149B4E0}" srcOrd="5" destOrd="0" presId="urn:microsoft.com/office/officeart/2016/7/layout/VerticalHollowActionList"/>
    <dgm:cxn modelId="{AD109D97-39F1-4B3F-AD55-820BDD3EB1AB}" type="presParOf" srcId="{92543BDD-FAD4-4C5A-8E07-7A45512083CE}" destId="{BFB89C1D-B3EA-4CCD-81FF-1C6F47144956}" srcOrd="6" destOrd="0" presId="urn:microsoft.com/office/officeart/2016/7/layout/VerticalHollowActionList"/>
    <dgm:cxn modelId="{AAB60297-5A30-45E8-B7E3-DB7784C7037D}" type="presParOf" srcId="{BFB89C1D-B3EA-4CCD-81FF-1C6F47144956}" destId="{F3E9B6FA-22FE-44C7-9979-D3A31D0F8CF0}" srcOrd="0" destOrd="0" presId="urn:microsoft.com/office/officeart/2016/7/layout/VerticalHollowActionList"/>
    <dgm:cxn modelId="{ACDD60BA-2CC3-4245-8A69-A5C10BA4BF72}" type="presParOf" srcId="{BFB89C1D-B3EA-4CCD-81FF-1C6F47144956}" destId="{E162548F-DE0E-45B8-A839-FAA5B96A4EF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F781D3-2271-490D-8AFF-3F6E00E7B3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1431DE-35DC-4167-A4F2-7014622A4739}">
      <dgm:prSet/>
      <dgm:spPr/>
      <dgm:t>
        <a:bodyPr/>
        <a:lstStyle/>
        <a:p>
          <a:r>
            <a:rPr lang="en-US"/>
            <a:t>• Use strong passwords or biometric authentication</a:t>
          </a:r>
        </a:p>
      </dgm:t>
    </dgm:pt>
    <dgm:pt modelId="{20633538-C984-4859-80C7-1717B17246E3}" type="parTrans" cxnId="{ADDFE2DF-BC99-4AC9-8279-0702205E4D2F}">
      <dgm:prSet/>
      <dgm:spPr/>
      <dgm:t>
        <a:bodyPr/>
        <a:lstStyle/>
        <a:p>
          <a:endParaRPr lang="en-US"/>
        </a:p>
      </dgm:t>
    </dgm:pt>
    <dgm:pt modelId="{7279297B-F0F0-4535-B89E-847B03E4CECA}" type="sibTrans" cxnId="{ADDFE2DF-BC99-4AC9-8279-0702205E4D2F}">
      <dgm:prSet/>
      <dgm:spPr/>
      <dgm:t>
        <a:bodyPr/>
        <a:lstStyle/>
        <a:p>
          <a:endParaRPr lang="en-US"/>
        </a:p>
      </dgm:t>
    </dgm:pt>
    <dgm:pt modelId="{FA60A03F-F415-41AA-ACC9-946F3F41CDA4}">
      <dgm:prSet/>
      <dgm:spPr/>
      <dgm:t>
        <a:bodyPr/>
        <a:lstStyle/>
        <a:p>
          <a:r>
            <a:rPr lang="en-US"/>
            <a:t>• Keep your device's operating system and apps updated</a:t>
          </a:r>
        </a:p>
      </dgm:t>
    </dgm:pt>
    <dgm:pt modelId="{A2EC1C45-5DF9-452B-842D-1F9853A79337}" type="parTrans" cxnId="{A24B9A04-798A-47B0-8282-4A455462193D}">
      <dgm:prSet/>
      <dgm:spPr/>
      <dgm:t>
        <a:bodyPr/>
        <a:lstStyle/>
        <a:p>
          <a:endParaRPr lang="en-US"/>
        </a:p>
      </dgm:t>
    </dgm:pt>
    <dgm:pt modelId="{91C52830-1BA3-4A7A-A306-F86C82A2D391}" type="sibTrans" cxnId="{A24B9A04-798A-47B0-8282-4A455462193D}">
      <dgm:prSet/>
      <dgm:spPr/>
      <dgm:t>
        <a:bodyPr/>
        <a:lstStyle/>
        <a:p>
          <a:endParaRPr lang="en-US"/>
        </a:p>
      </dgm:t>
    </dgm:pt>
    <dgm:pt modelId="{BCA71A15-B3A3-4C72-BFA1-A565768F3E84}">
      <dgm:prSet/>
      <dgm:spPr/>
      <dgm:t>
        <a:bodyPr/>
        <a:lstStyle/>
        <a:p>
          <a:r>
            <a:rPr lang="en-US"/>
            <a:t>• Avoid connecting to unsecured public Wi-Fi networks</a:t>
          </a:r>
        </a:p>
      </dgm:t>
    </dgm:pt>
    <dgm:pt modelId="{E03796EC-3757-4596-AA82-E447C98C2A72}" type="parTrans" cxnId="{586EC496-E53D-4F2F-907F-9D8F9AED26AB}">
      <dgm:prSet/>
      <dgm:spPr/>
      <dgm:t>
        <a:bodyPr/>
        <a:lstStyle/>
        <a:p>
          <a:endParaRPr lang="en-US"/>
        </a:p>
      </dgm:t>
    </dgm:pt>
    <dgm:pt modelId="{627EA104-0590-4841-B4E7-61DC40FE840E}" type="sibTrans" cxnId="{586EC496-E53D-4F2F-907F-9D8F9AED26AB}">
      <dgm:prSet/>
      <dgm:spPr/>
      <dgm:t>
        <a:bodyPr/>
        <a:lstStyle/>
        <a:p>
          <a:endParaRPr lang="en-US"/>
        </a:p>
      </dgm:t>
    </dgm:pt>
    <dgm:pt modelId="{271E78C5-B6BF-49DE-9FBC-6F219B4487BA}">
      <dgm:prSet/>
      <dgm:spPr/>
      <dgm:t>
        <a:bodyPr/>
        <a:lstStyle/>
        <a:p>
          <a:r>
            <a:rPr lang="en-US"/>
            <a:t>• Install apps only from trusted sources</a:t>
          </a:r>
        </a:p>
      </dgm:t>
    </dgm:pt>
    <dgm:pt modelId="{FB64F214-2A54-4408-8899-4543EA90B5D6}" type="parTrans" cxnId="{3BF35D30-E960-428D-A5CF-D8848305A76C}">
      <dgm:prSet/>
      <dgm:spPr/>
      <dgm:t>
        <a:bodyPr/>
        <a:lstStyle/>
        <a:p>
          <a:endParaRPr lang="en-US"/>
        </a:p>
      </dgm:t>
    </dgm:pt>
    <dgm:pt modelId="{83DA66D0-4EBC-4E4B-9C96-F97357561687}" type="sibTrans" cxnId="{3BF35D30-E960-428D-A5CF-D8848305A76C}">
      <dgm:prSet/>
      <dgm:spPr/>
      <dgm:t>
        <a:bodyPr/>
        <a:lstStyle/>
        <a:p>
          <a:endParaRPr lang="en-US"/>
        </a:p>
      </dgm:t>
    </dgm:pt>
    <dgm:pt modelId="{F724BBE6-3408-4791-8960-90207C03A2FD}">
      <dgm:prSet/>
      <dgm:spPr/>
      <dgm:t>
        <a:bodyPr/>
        <a:lstStyle/>
        <a:p>
          <a:r>
            <a:rPr lang="en-US"/>
            <a:t>• Enable remote wipe in case your device is lost or stolen</a:t>
          </a:r>
        </a:p>
      </dgm:t>
    </dgm:pt>
    <dgm:pt modelId="{3AF50A7A-A77D-4AF4-BC21-C8A0CA4B6D27}" type="parTrans" cxnId="{6154E829-7EB0-4535-894F-FD68FD19FD5A}">
      <dgm:prSet/>
      <dgm:spPr/>
      <dgm:t>
        <a:bodyPr/>
        <a:lstStyle/>
        <a:p>
          <a:endParaRPr lang="en-US"/>
        </a:p>
      </dgm:t>
    </dgm:pt>
    <dgm:pt modelId="{6003B089-71E9-4AF5-97B3-0992036653EA}" type="sibTrans" cxnId="{6154E829-7EB0-4535-894F-FD68FD19FD5A}">
      <dgm:prSet/>
      <dgm:spPr/>
      <dgm:t>
        <a:bodyPr/>
        <a:lstStyle/>
        <a:p>
          <a:endParaRPr lang="en-US"/>
        </a:p>
      </dgm:t>
    </dgm:pt>
    <dgm:pt modelId="{FF4B2E4D-C61F-4FB7-8945-493999A0C182}">
      <dgm:prSet/>
      <dgm:spPr/>
      <dgm:t>
        <a:bodyPr/>
        <a:lstStyle/>
        <a:p>
          <a:r>
            <a:rPr lang="en-US"/>
            <a:t>• Be cautious of phishing attempts via SMS or messaging apps</a:t>
          </a:r>
        </a:p>
      </dgm:t>
    </dgm:pt>
    <dgm:pt modelId="{20F4EB15-4647-47D5-B994-39D157553598}" type="parTrans" cxnId="{F970BA33-4102-4D98-B12B-66D0499DF84F}">
      <dgm:prSet/>
      <dgm:spPr/>
      <dgm:t>
        <a:bodyPr/>
        <a:lstStyle/>
        <a:p>
          <a:endParaRPr lang="en-US"/>
        </a:p>
      </dgm:t>
    </dgm:pt>
    <dgm:pt modelId="{8BC7DF74-48D7-4844-9CAF-5343041A43C0}" type="sibTrans" cxnId="{F970BA33-4102-4D98-B12B-66D0499DF84F}">
      <dgm:prSet/>
      <dgm:spPr/>
      <dgm:t>
        <a:bodyPr/>
        <a:lstStyle/>
        <a:p>
          <a:endParaRPr lang="en-US"/>
        </a:p>
      </dgm:t>
    </dgm:pt>
    <dgm:pt modelId="{70FAFB68-04AF-4EDF-AFD1-5B9A57842115}" type="pres">
      <dgm:prSet presAssocID="{22F781D3-2271-490D-8AFF-3F6E00E7B344}" presName="root" presStyleCnt="0">
        <dgm:presLayoutVars>
          <dgm:dir/>
          <dgm:resizeHandles val="exact"/>
        </dgm:presLayoutVars>
      </dgm:prSet>
      <dgm:spPr/>
    </dgm:pt>
    <dgm:pt modelId="{FE673D8C-DC25-4057-B5AF-B47F4AFD77BF}" type="pres">
      <dgm:prSet presAssocID="{811431DE-35DC-4167-A4F2-7014622A4739}" presName="compNode" presStyleCnt="0"/>
      <dgm:spPr/>
    </dgm:pt>
    <dgm:pt modelId="{04EC5EBA-90DC-433B-8D6C-B2257F53D369}" type="pres">
      <dgm:prSet presAssocID="{811431DE-35DC-4167-A4F2-7014622A4739}" presName="bgRect" presStyleLbl="bgShp" presStyleIdx="0" presStyleCnt="6"/>
      <dgm:spPr/>
    </dgm:pt>
    <dgm:pt modelId="{7E0B1F93-FE5B-40F9-A64F-A204763C1355}" type="pres">
      <dgm:prSet presAssocID="{811431DE-35DC-4167-A4F2-7014622A473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4A114EA-FB18-41AD-83E6-7CB575B80FCF}" type="pres">
      <dgm:prSet presAssocID="{811431DE-35DC-4167-A4F2-7014622A4739}" presName="spaceRect" presStyleCnt="0"/>
      <dgm:spPr/>
    </dgm:pt>
    <dgm:pt modelId="{64321D0D-1398-48DA-A4A6-39AA0C70EF4E}" type="pres">
      <dgm:prSet presAssocID="{811431DE-35DC-4167-A4F2-7014622A4739}" presName="parTx" presStyleLbl="revTx" presStyleIdx="0" presStyleCnt="6">
        <dgm:presLayoutVars>
          <dgm:chMax val="0"/>
          <dgm:chPref val="0"/>
        </dgm:presLayoutVars>
      </dgm:prSet>
      <dgm:spPr/>
    </dgm:pt>
    <dgm:pt modelId="{C52FD9EE-3CEC-4DDB-8C8F-5FF106CEB761}" type="pres">
      <dgm:prSet presAssocID="{7279297B-F0F0-4535-B89E-847B03E4CECA}" presName="sibTrans" presStyleCnt="0"/>
      <dgm:spPr/>
    </dgm:pt>
    <dgm:pt modelId="{72653E74-2F01-4111-B289-47EC70AC9B69}" type="pres">
      <dgm:prSet presAssocID="{FA60A03F-F415-41AA-ACC9-946F3F41CDA4}" presName="compNode" presStyleCnt="0"/>
      <dgm:spPr/>
    </dgm:pt>
    <dgm:pt modelId="{41AE362D-8ADD-4367-A444-C9468A9FE6DD}" type="pres">
      <dgm:prSet presAssocID="{FA60A03F-F415-41AA-ACC9-946F3F41CDA4}" presName="bgRect" presStyleLbl="bgShp" presStyleIdx="1" presStyleCnt="6"/>
      <dgm:spPr/>
    </dgm:pt>
    <dgm:pt modelId="{04A056BE-F0E8-492E-A0A9-8814F5B1B40A}" type="pres">
      <dgm:prSet presAssocID="{FA60A03F-F415-41AA-ACC9-946F3F41CDA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A9960838-D20B-48A8-BAA3-75C6E499E5CF}" type="pres">
      <dgm:prSet presAssocID="{FA60A03F-F415-41AA-ACC9-946F3F41CDA4}" presName="spaceRect" presStyleCnt="0"/>
      <dgm:spPr/>
    </dgm:pt>
    <dgm:pt modelId="{4C196862-B8EF-4223-9913-11D872CE22A3}" type="pres">
      <dgm:prSet presAssocID="{FA60A03F-F415-41AA-ACC9-946F3F41CDA4}" presName="parTx" presStyleLbl="revTx" presStyleIdx="1" presStyleCnt="6">
        <dgm:presLayoutVars>
          <dgm:chMax val="0"/>
          <dgm:chPref val="0"/>
        </dgm:presLayoutVars>
      </dgm:prSet>
      <dgm:spPr/>
    </dgm:pt>
    <dgm:pt modelId="{EA1E3B46-51FF-49F7-B99E-6E456137AC63}" type="pres">
      <dgm:prSet presAssocID="{91C52830-1BA3-4A7A-A306-F86C82A2D391}" presName="sibTrans" presStyleCnt="0"/>
      <dgm:spPr/>
    </dgm:pt>
    <dgm:pt modelId="{9AE2B535-9BE1-4D60-B42B-54179BBCF177}" type="pres">
      <dgm:prSet presAssocID="{BCA71A15-B3A3-4C72-BFA1-A565768F3E84}" presName="compNode" presStyleCnt="0"/>
      <dgm:spPr/>
    </dgm:pt>
    <dgm:pt modelId="{3BD0A72B-ACFA-4AB4-B7E6-AFE1344711D0}" type="pres">
      <dgm:prSet presAssocID="{BCA71A15-B3A3-4C72-BFA1-A565768F3E84}" presName="bgRect" presStyleLbl="bgShp" presStyleIdx="2" presStyleCnt="6"/>
      <dgm:spPr/>
    </dgm:pt>
    <dgm:pt modelId="{A85AE55C-415B-427E-9D7C-6E169ED11597}" type="pres">
      <dgm:prSet presAssocID="{BCA71A15-B3A3-4C72-BFA1-A565768F3E8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097D8910-0B0A-4628-81E3-D69A7C82F515}" type="pres">
      <dgm:prSet presAssocID="{BCA71A15-B3A3-4C72-BFA1-A565768F3E84}" presName="spaceRect" presStyleCnt="0"/>
      <dgm:spPr/>
    </dgm:pt>
    <dgm:pt modelId="{4BDDE778-AFD7-403F-BE61-266989615CCF}" type="pres">
      <dgm:prSet presAssocID="{BCA71A15-B3A3-4C72-BFA1-A565768F3E84}" presName="parTx" presStyleLbl="revTx" presStyleIdx="2" presStyleCnt="6">
        <dgm:presLayoutVars>
          <dgm:chMax val="0"/>
          <dgm:chPref val="0"/>
        </dgm:presLayoutVars>
      </dgm:prSet>
      <dgm:spPr/>
    </dgm:pt>
    <dgm:pt modelId="{A536AECA-0071-4CF1-98F7-F2080F433207}" type="pres">
      <dgm:prSet presAssocID="{627EA104-0590-4841-B4E7-61DC40FE840E}" presName="sibTrans" presStyleCnt="0"/>
      <dgm:spPr/>
    </dgm:pt>
    <dgm:pt modelId="{2DEED40E-79F8-4673-BEFD-0F166B0369C7}" type="pres">
      <dgm:prSet presAssocID="{271E78C5-B6BF-49DE-9FBC-6F219B4487BA}" presName="compNode" presStyleCnt="0"/>
      <dgm:spPr/>
    </dgm:pt>
    <dgm:pt modelId="{301DD21E-F793-43E0-8F80-56B86AF381AD}" type="pres">
      <dgm:prSet presAssocID="{271E78C5-B6BF-49DE-9FBC-6F219B4487BA}" presName="bgRect" presStyleLbl="bgShp" presStyleIdx="3" presStyleCnt="6"/>
      <dgm:spPr/>
    </dgm:pt>
    <dgm:pt modelId="{75D56282-3E26-4308-A84D-75916CBC3C22}" type="pres">
      <dgm:prSet presAssocID="{271E78C5-B6BF-49DE-9FBC-6F219B4487B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684EC8-87DB-4CF9-9A05-DE8DF005BDB0}" type="pres">
      <dgm:prSet presAssocID="{271E78C5-B6BF-49DE-9FBC-6F219B4487BA}" presName="spaceRect" presStyleCnt="0"/>
      <dgm:spPr/>
    </dgm:pt>
    <dgm:pt modelId="{6FBD9140-72B0-4852-9F1B-C0E17940F996}" type="pres">
      <dgm:prSet presAssocID="{271E78C5-B6BF-49DE-9FBC-6F219B4487BA}" presName="parTx" presStyleLbl="revTx" presStyleIdx="3" presStyleCnt="6">
        <dgm:presLayoutVars>
          <dgm:chMax val="0"/>
          <dgm:chPref val="0"/>
        </dgm:presLayoutVars>
      </dgm:prSet>
      <dgm:spPr/>
    </dgm:pt>
    <dgm:pt modelId="{79418757-26B8-42C6-9DD3-4289931A2FEA}" type="pres">
      <dgm:prSet presAssocID="{83DA66D0-4EBC-4E4B-9C96-F97357561687}" presName="sibTrans" presStyleCnt="0"/>
      <dgm:spPr/>
    </dgm:pt>
    <dgm:pt modelId="{E0048F4E-F409-4D1A-921E-0F351C20EF75}" type="pres">
      <dgm:prSet presAssocID="{F724BBE6-3408-4791-8960-90207C03A2FD}" presName="compNode" presStyleCnt="0"/>
      <dgm:spPr/>
    </dgm:pt>
    <dgm:pt modelId="{28AE93F9-02A5-407F-ABB4-74D8C617247F}" type="pres">
      <dgm:prSet presAssocID="{F724BBE6-3408-4791-8960-90207C03A2FD}" presName="bgRect" presStyleLbl="bgShp" presStyleIdx="4" presStyleCnt="6"/>
      <dgm:spPr/>
    </dgm:pt>
    <dgm:pt modelId="{19152963-BE72-4FAC-9D98-47C1A5DFC378}" type="pres">
      <dgm:prSet presAssocID="{F724BBE6-3408-4791-8960-90207C03A2F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8FA93F53-6602-4E9B-9A55-5594053B0E75}" type="pres">
      <dgm:prSet presAssocID="{F724BBE6-3408-4791-8960-90207C03A2FD}" presName="spaceRect" presStyleCnt="0"/>
      <dgm:spPr/>
    </dgm:pt>
    <dgm:pt modelId="{71678F1C-81A1-49BC-BD35-5E8DC16F661F}" type="pres">
      <dgm:prSet presAssocID="{F724BBE6-3408-4791-8960-90207C03A2FD}" presName="parTx" presStyleLbl="revTx" presStyleIdx="4" presStyleCnt="6">
        <dgm:presLayoutVars>
          <dgm:chMax val="0"/>
          <dgm:chPref val="0"/>
        </dgm:presLayoutVars>
      </dgm:prSet>
      <dgm:spPr/>
    </dgm:pt>
    <dgm:pt modelId="{B2D2C9C0-DE8B-4954-8832-7C44CA22F49A}" type="pres">
      <dgm:prSet presAssocID="{6003B089-71E9-4AF5-97B3-0992036653EA}" presName="sibTrans" presStyleCnt="0"/>
      <dgm:spPr/>
    </dgm:pt>
    <dgm:pt modelId="{B2E37DF1-7877-4D9B-92C4-102CBD38BC0A}" type="pres">
      <dgm:prSet presAssocID="{FF4B2E4D-C61F-4FB7-8945-493999A0C182}" presName="compNode" presStyleCnt="0"/>
      <dgm:spPr/>
    </dgm:pt>
    <dgm:pt modelId="{10A92C81-A29D-46D1-AA50-432D88DE8ABB}" type="pres">
      <dgm:prSet presAssocID="{FF4B2E4D-C61F-4FB7-8945-493999A0C182}" presName="bgRect" presStyleLbl="bgShp" presStyleIdx="5" presStyleCnt="6"/>
      <dgm:spPr/>
    </dgm:pt>
    <dgm:pt modelId="{2CF795B5-2FB5-42FE-BDD6-11E12B7E63E6}" type="pres">
      <dgm:prSet presAssocID="{FF4B2E4D-C61F-4FB7-8945-493999A0C18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4166813-3C41-4F86-800B-00FD1094691A}" type="pres">
      <dgm:prSet presAssocID="{FF4B2E4D-C61F-4FB7-8945-493999A0C182}" presName="spaceRect" presStyleCnt="0"/>
      <dgm:spPr/>
    </dgm:pt>
    <dgm:pt modelId="{70246CCD-EEC3-4817-9EB7-8852ED2DEF87}" type="pres">
      <dgm:prSet presAssocID="{FF4B2E4D-C61F-4FB7-8945-493999A0C18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24B9A04-798A-47B0-8282-4A455462193D}" srcId="{22F781D3-2271-490D-8AFF-3F6E00E7B344}" destId="{FA60A03F-F415-41AA-ACC9-946F3F41CDA4}" srcOrd="1" destOrd="0" parTransId="{A2EC1C45-5DF9-452B-842D-1F9853A79337}" sibTransId="{91C52830-1BA3-4A7A-A306-F86C82A2D391}"/>
    <dgm:cxn modelId="{71444A0C-10D8-4A4B-B6B4-4ED62360E326}" type="presOf" srcId="{FF4B2E4D-C61F-4FB7-8945-493999A0C182}" destId="{70246CCD-EEC3-4817-9EB7-8852ED2DEF87}" srcOrd="0" destOrd="0" presId="urn:microsoft.com/office/officeart/2018/2/layout/IconVerticalSolidList"/>
    <dgm:cxn modelId="{6B4B6015-B5A3-40C3-B2CA-D09CA6DF1506}" type="presOf" srcId="{22F781D3-2271-490D-8AFF-3F6E00E7B344}" destId="{70FAFB68-04AF-4EDF-AFD1-5B9A57842115}" srcOrd="0" destOrd="0" presId="urn:microsoft.com/office/officeart/2018/2/layout/IconVerticalSolidList"/>
    <dgm:cxn modelId="{6154E829-7EB0-4535-894F-FD68FD19FD5A}" srcId="{22F781D3-2271-490D-8AFF-3F6E00E7B344}" destId="{F724BBE6-3408-4791-8960-90207C03A2FD}" srcOrd="4" destOrd="0" parTransId="{3AF50A7A-A77D-4AF4-BC21-C8A0CA4B6D27}" sibTransId="{6003B089-71E9-4AF5-97B3-0992036653EA}"/>
    <dgm:cxn modelId="{3BF35D30-E960-428D-A5CF-D8848305A76C}" srcId="{22F781D3-2271-490D-8AFF-3F6E00E7B344}" destId="{271E78C5-B6BF-49DE-9FBC-6F219B4487BA}" srcOrd="3" destOrd="0" parTransId="{FB64F214-2A54-4408-8899-4543EA90B5D6}" sibTransId="{83DA66D0-4EBC-4E4B-9C96-F97357561687}"/>
    <dgm:cxn modelId="{F970BA33-4102-4D98-B12B-66D0499DF84F}" srcId="{22F781D3-2271-490D-8AFF-3F6E00E7B344}" destId="{FF4B2E4D-C61F-4FB7-8945-493999A0C182}" srcOrd="5" destOrd="0" parTransId="{20F4EB15-4647-47D5-B994-39D157553598}" sibTransId="{8BC7DF74-48D7-4844-9CAF-5343041A43C0}"/>
    <dgm:cxn modelId="{F058D14F-2242-4E98-A2BC-FBE8A848CB07}" type="presOf" srcId="{FA60A03F-F415-41AA-ACC9-946F3F41CDA4}" destId="{4C196862-B8EF-4223-9913-11D872CE22A3}" srcOrd="0" destOrd="0" presId="urn:microsoft.com/office/officeart/2018/2/layout/IconVerticalSolidList"/>
    <dgm:cxn modelId="{DA196958-1E60-4383-A782-D5D2D67CB947}" type="presOf" srcId="{BCA71A15-B3A3-4C72-BFA1-A565768F3E84}" destId="{4BDDE778-AFD7-403F-BE61-266989615CCF}" srcOrd="0" destOrd="0" presId="urn:microsoft.com/office/officeart/2018/2/layout/IconVerticalSolidList"/>
    <dgm:cxn modelId="{586EC496-E53D-4F2F-907F-9D8F9AED26AB}" srcId="{22F781D3-2271-490D-8AFF-3F6E00E7B344}" destId="{BCA71A15-B3A3-4C72-BFA1-A565768F3E84}" srcOrd="2" destOrd="0" parTransId="{E03796EC-3757-4596-AA82-E447C98C2A72}" sibTransId="{627EA104-0590-4841-B4E7-61DC40FE840E}"/>
    <dgm:cxn modelId="{1FCC09AF-F608-4828-B3EB-DA53BEAB48B5}" type="presOf" srcId="{F724BBE6-3408-4791-8960-90207C03A2FD}" destId="{71678F1C-81A1-49BC-BD35-5E8DC16F661F}" srcOrd="0" destOrd="0" presId="urn:microsoft.com/office/officeart/2018/2/layout/IconVerticalSolidList"/>
    <dgm:cxn modelId="{B4A508B8-6647-4ED2-8603-FBBCC1F5D8A5}" type="presOf" srcId="{271E78C5-B6BF-49DE-9FBC-6F219B4487BA}" destId="{6FBD9140-72B0-4852-9F1B-C0E17940F996}" srcOrd="0" destOrd="0" presId="urn:microsoft.com/office/officeart/2018/2/layout/IconVerticalSolidList"/>
    <dgm:cxn modelId="{ADDFE2DF-BC99-4AC9-8279-0702205E4D2F}" srcId="{22F781D3-2271-490D-8AFF-3F6E00E7B344}" destId="{811431DE-35DC-4167-A4F2-7014622A4739}" srcOrd="0" destOrd="0" parTransId="{20633538-C984-4859-80C7-1717B17246E3}" sibTransId="{7279297B-F0F0-4535-B89E-847B03E4CECA}"/>
    <dgm:cxn modelId="{5B5BA5FE-925A-403C-9083-09CDD47AC2DB}" type="presOf" srcId="{811431DE-35DC-4167-A4F2-7014622A4739}" destId="{64321D0D-1398-48DA-A4A6-39AA0C70EF4E}" srcOrd="0" destOrd="0" presId="urn:microsoft.com/office/officeart/2018/2/layout/IconVerticalSolidList"/>
    <dgm:cxn modelId="{1EE18E33-16AD-4609-82EF-D2E3B3ADBF1D}" type="presParOf" srcId="{70FAFB68-04AF-4EDF-AFD1-5B9A57842115}" destId="{FE673D8C-DC25-4057-B5AF-B47F4AFD77BF}" srcOrd="0" destOrd="0" presId="urn:microsoft.com/office/officeart/2018/2/layout/IconVerticalSolidList"/>
    <dgm:cxn modelId="{3169BBED-B5CD-4B57-97B0-E07B7D51C8F4}" type="presParOf" srcId="{FE673D8C-DC25-4057-B5AF-B47F4AFD77BF}" destId="{04EC5EBA-90DC-433B-8D6C-B2257F53D369}" srcOrd="0" destOrd="0" presId="urn:microsoft.com/office/officeart/2018/2/layout/IconVerticalSolidList"/>
    <dgm:cxn modelId="{F480DE9C-5A9A-4600-B326-8A033239C7C9}" type="presParOf" srcId="{FE673D8C-DC25-4057-B5AF-B47F4AFD77BF}" destId="{7E0B1F93-FE5B-40F9-A64F-A204763C1355}" srcOrd="1" destOrd="0" presId="urn:microsoft.com/office/officeart/2018/2/layout/IconVerticalSolidList"/>
    <dgm:cxn modelId="{742CA5ED-A726-48D6-A69C-3083289E3DF1}" type="presParOf" srcId="{FE673D8C-DC25-4057-B5AF-B47F4AFD77BF}" destId="{94A114EA-FB18-41AD-83E6-7CB575B80FCF}" srcOrd="2" destOrd="0" presId="urn:microsoft.com/office/officeart/2018/2/layout/IconVerticalSolidList"/>
    <dgm:cxn modelId="{B10EE9E3-604A-476B-8356-0A81C39D1969}" type="presParOf" srcId="{FE673D8C-DC25-4057-B5AF-B47F4AFD77BF}" destId="{64321D0D-1398-48DA-A4A6-39AA0C70EF4E}" srcOrd="3" destOrd="0" presId="urn:microsoft.com/office/officeart/2018/2/layout/IconVerticalSolidList"/>
    <dgm:cxn modelId="{798A449E-B94B-4CA5-A844-B0894418358A}" type="presParOf" srcId="{70FAFB68-04AF-4EDF-AFD1-5B9A57842115}" destId="{C52FD9EE-3CEC-4DDB-8C8F-5FF106CEB761}" srcOrd="1" destOrd="0" presId="urn:microsoft.com/office/officeart/2018/2/layout/IconVerticalSolidList"/>
    <dgm:cxn modelId="{066F2640-6615-4541-BFFE-0CC9F20B6BBA}" type="presParOf" srcId="{70FAFB68-04AF-4EDF-AFD1-5B9A57842115}" destId="{72653E74-2F01-4111-B289-47EC70AC9B69}" srcOrd="2" destOrd="0" presId="urn:microsoft.com/office/officeart/2018/2/layout/IconVerticalSolidList"/>
    <dgm:cxn modelId="{F78B7B68-702A-46C0-BDF0-1BA4A539C9ED}" type="presParOf" srcId="{72653E74-2F01-4111-B289-47EC70AC9B69}" destId="{41AE362D-8ADD-4367-A444-C9468A9FE6DD}" srcOrd="0" destOrd="0" presId="urn:microsoft.com/office/officeart/2018/2/layout/IconVerticalSolidList"/>
    <dgm:cxn modelId="{F4D0DA89-6AA6-4532-AB0B-ADE2309C207B}" type="presParOf" srcId="{72653E74-2F01-4111-B289-47EC70AC9B69}" destId="{04A056BE-F0E8-492E-A0A9-8814F5B1B40A}" srcOrd="1" destOrd="0" presId="urn:microsoft.com/office/officeart/2018/2/layout/IconVerticalSolidList"/>
    <dgm:cxn modelId="{E82E6AE5-A93C-4104-A7AD-DFE352EE16CC}" type="presParOf" srcId="{72653E74-2F01-4111-B289-47EC70AC9B69}" destId="{A9960838-D20B-48A8-BAA3-75C6E499E5CF}" srcOrd="2" destOrd="0" presId="urn:microsoft.com/office/officeart/2018/2/layout/IconVerticalSolidList"/>
    <dgm:cxn modelId="{58C6CACB-0241-4CB0-96DB-2A020E5E139B}" type="presParOf" srcId="{72653E74-2F01-4111-B289-47EC70AC9B69}" destId="{4C196862-B8EF-4223-9913-11D872CE22A3}" srcOrd="3" destOrd="0" presId="urn:microsoft.com/office/officeart/2018/2/layout/IconVerticalSolidList"/>
    <dgm:cxn modelId="{DF9CDA59-2621-4902-A4AB-39763F32BBF5}" type="presParOf" srcId="{70FAFB68-04AF-4EDF-AFD1-5B9A57842115}" destId="{EA1E3B46-51FF-49F7-B99E-6E456137AC63}" srcOrd="3" destOrd="0" presId="urn:microsoft.com/office/officeart/2018/2/layout/IconVerticalSolidList"/>
    <dgm:cxn modelId="{B3AF939C-8662-4174-A8DE-10E3D3D64310}" type="presParOf" srcId="{70FAFB68-04AF-4EDF-AFD1-5B9A57842115}" destId="{9AE2B535-9BE1-4D60-B42B-54179BBCF177}" srcOrd="4" destOrd="0" presId="urn:microsoft.com/office/officeart/2018/2/layout/IconVerticalSolidList"/>
    <dgm:cxn modelId="{5804EF93-7616-4822-9C65-E0746411986B}" type="presParOf" srcId="{9AE2B535-9BE1-4D60-B42B-54179BBCF177}" destId="{3BD0A72B-ACFA-4AB4-B7E6-AFE1344711D0}" srcOrd="0" destOrd="0" presId="urn:microsoft.com/office/officeart/2018/2/layout/IconVerticalSolidList"/>
    <dgm:cxn modelId="{BFE713A7-EFEE-4AB4-96BD-B35948048088}" type="presParOf" srcId="{9AE2B535-9BE1-4D60-B42B-54179BBCF177}" destId="{A85AE55C-415B-427E-9D7C-6E169ED11597}" srcOrd="1" destOrd="0" presId="urn:microsoft.com/office/officeart/2018/2/layout/IconVerticalSolidList"/>
    <dgm:cxn modelId="{DC011FA8-93EB-4277-A810-2681367B58C3}" type="presParOf" srcId="{9AE2B535-9BE1-4D60-B42B-54179BBCF177}" destId="{097D8910-0B0A-4628-81E3-D69A7C82F515}" srcOrd="2" destOrd="0" presId="urn:microsoft.com/office/officeart/2018/2/layout/IconVerticalSolidList"/>
    <dgm:cxn modelId="{639524F6-D1A9-4CFD-B62B-647673A31B52}" type="presParOf" srcId="{9AE2B535-9BE1-4D60-B42B-54179BBCF177}" destId="{4BDDE778-AFD7-403F-BE61-266989615CCF}" srcOrd="3" destOrd="0" presId="urn:microsoft.com/office/officeart/2018/2/layout/IconVerticalSolidList"/>
    <dgm:cxn modelId="{2137DA6A-AF77-4720-A790-5CDBA0952DE4}" type="presParOf" srcId="{70FAFB68-04AF-4EDF-AFD1-5B9A57842115}" destId="{A536AECA-0071-4CF1-98F7-F2080F433207}" srcOrd="5" destOrd="0" presId="urn:microsoft.com/office/officeart/2018/2/layout/IconVerticalSolidList"/>
    <dgm:cxn modelId="{4F2A5397-61B9-458C-8847-09754105DAB4}" type="presParOf" srcId="{70FAFB68-04AF-4EDF-AFD1-5B9A57842115}" destId="{2DEED40E-79F8-4673-BEFD-0F166B0369C7}" srcOrd="6" destOrd="0" presId="urn:microsoft.com/office/officeart/2018/2/layout/IconVerticalSolidList"/>
    <dgm:cxn modelId="{31E96254-43DB-4937-AD32-3E339945F6B8}" type="presParOf" srcId="{2DEED40E-79F8-4673-BEFD-0F166B0369C7}" destId="{301DD21E-F793-43E0-8F80-56B86AF381AD}" srcOrd="0" destOrd="0" presId="urn:microsoft.com/office/officeart/2018/2/layout/IconVerticalSolidList"/>
    <dgm:cxn modelId="{1EE26A65-72EC-491C-9A20-68CC8E5B5F1A}" type="presParOf" srcId="{2DEED40E-79F8-4673-BEFD-0F166B0369C7}" destId="{75D56282-3E26-4308-A84D-75916CBC3C22}" srcOrd="1" destOrd="0" presId="urn:microsoft.com/office/officeart/2018/2/layout/IconVerticalSolidList"/>
    <dgm:cxn modelId="{2780884F-1C5A-43A2-9D9E-76E813560FFE}" type="presParOf" srcId="{2DEED40E-79F8-4673-BEFD-0F166B0369C7}" destId="{0F684EC8-87DB-4CF9-9A05-DE8DF005BDB0}" srcOrd="2" destOrd="0" presId="urn:microsoft.com/office/officeart/2018/2/layout/IconVerticalSolidList"/>
    <dgm:cxn modelId="{FD41A99C-AA7B-494A-B0B3-1377EE3395E9}" type="presParOf" srcId="{2DEED40E-79F8-4673-BEFD-0F166B0369C7}" destId="{6FBD9140-72B0-4852-9F1B-C0E17940F996}" srcOrd="3" destOrd="0" presId="urn:microsoft.com/office/officeart/2018/2/layout/IconVerticalSolidList"/>
    <dgm:cxn modelId="{AF415711-0FC1-44AD-80F8-9EEA8AC4B36A}" type="presParOf" srcId="{70FAFB68-04AF-4EDF-AFD1-5B9A57842115}" destId="{79418757-26B8-42C6-9DD3-4289931A2FEA}" srcOrd="7" destOrd="0" presId="urn:microsoft.com/office/officeart/2018/2/layout/IconVerticalSolidList"/>
    <dgm:cxn modelId="{79CDBC66-C42A-4F69-AEF9-99B27B2B7999}" type="presParOf" srcId="{70FAFB68-04AF-4EDF-AFD1-5B9A57842115}" destId="{E0048F4E-F409-4D1A-921E-0F351C20EF75}" srcOrd="8" destOrd="0" presId="urn:microsoft.com/office/officeart/2018/2/layout/IconVerticalSolidList"/>
    <dgm:cxn modelId="{A471B050-ED40-4EC2-A905-358F66355AB5}" type="presParOf" srcId="{E0048F4E-F409-4D1A-921E-0F351C20EF75}" destId="{28AE93F9-02A5-407F-ABB4-74D8C617247F}" srcOrd="0" destOrd="0" presId="urn:microsoft.com/office/officeart/2018/2/layout/IconVerticalSolidList"/>
    <dgm:cxn modelId="{7B9AA064-1EE2-4EAA-A90D-8550A8E0E612}" type="presParOf" srcId="{E0048F4E-F409-4D1A-921E-0F351C20EF75}" destId="{19152963-BE72-4FAC-9D98-47C1A5DFC378}" srcOrd="1" destOrd="0" presId="urn:microsoft.com/office/officeart/2018/2/layout/IconVerticalSolidList"/>
    <dgm:cxn modelId="{989F71C1-6EE7-4C50-A247-10C4DC4E2EE9}" type="presParOf" srcId="{E0048F4E-F409-4D1A-921E-0F351C20EF75}" destId="{8FA93F53-6602-4E9B-9A55-5594053B0E75}" srcOrd="2" destOrd="0" presId="urn:microsoft.com/office/officeart/2018/2/layout/IconVerticalSolidList"/>
    <dgm:cxn modelId="{FE6D31F1-9DB7-4EDC-BAA9-0D5E2A07A554}" type="presParOf" srcId="{E0048F4E-F409-4D1A-921E-0F351C20EF75}" destId="{71678F1C-81A1-49BC-BD35-5E8DC16F661F}" srcOrd="3" destOrd="0" presId="urn:microsoft.com/office/officeart/2018/2/layout/IconVerticalSolidList"/>
    <dgm:cxn modelId="{502ED06B-0AF9-4488-AC92-4415D7A91D82}" type="presParOf" srcId="{70FAFB68-04AF-4EDF-AFD1-5B9A57842115}" destId="{B2D2C9C0-DE8B-4954-8832-7C44CA22F49A}" srcOrd="9" destOrd="0" presId="urn:microsoft.com/office/officeart/2018/2/layout/IconVerticalSolidList"/>
    <dgm:cxn modelId="{CD1E9606-C0B5-4ED6-85D7-AEC839C9F4BA}" type="presParOf" srcId="{70FAFB68-04AF-4EDF-AFD1-5B9A57842115}" destId="{B2E37DF1-7877-4D9B-92C4-102CBD38BC0A}" srcOrd="10" destOrd="0" presId="urn:microsoft.com/office/officeart/2018/2/layout/IconVerticalSolidList"/>
    <dgm:cxn modelId="{FA598700-0F20-4560-A4CB-B7768CB2FD10}" type="presParOf" srcId="{B2E37DF1-7877-4D9B-92C4-102CBD38BC0A}" destId="{10A92C81-A29D-46D1-AA50-432D88DE8ABB}" srcOrd="0" destOrd="0" presId="urn:microsoft.com/office/officeart/2018/2/layout/IconVerticalSolidList"/>
    <dgm:cxn modelId="{FD30953E-4F6A-42E5-9D63-534124F9AAF1}" type="presParOf" srcId="{B2E37DF1-7877-4D9B-92C4-102CBD38BC0A}" destId="{2CF795B5-2FB5-42FE-BDD6-11E12B7E63E6}" srcOrd="1" destOrd="0" presId="urn:microsoft.com/office/officeart/2018/2/layout/IconVerticalSolidList"/>
    <dgm:cxn modelId="{AD8292C8-7331-47ED-AB02-D190A9134D53}" type="presParOf" srcId="{B2E37DF1-7877-4D9B-92C4-102CBD38BC0A}" destId="{94166813-3C41-4F86-800B-00FD1094691A}" srcOrd="2" destOrd="0" presId="urn:microsoft.com/office/officeart/2018/2/layout/IconVerticalSolidList"/>
    <dgm:cxn modelId="{7F77421A-9F4C-4C2F-8511-D918A9D7E22E}" type="presParOf" srcId="{B2E37DF1-7877-4D9B-92C4-102CBD38BC0A}" destId="{70246CCD-EEC3-4817-9EB7-8852ED2DEF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34B8C6-B7BD-4E43-BC0A-ED12CB091C7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613B64-9175-492A-B3D5-94DDA0BECCA3}">
      <dgm:prSet/>
      <dgm:spPr/>
      <dgm:t>
        <a:bodyPr/>
        <a:lstStyle/>
        <a:p>
          <a:pPr>
            <a:defRPr cap="all"/>
          </a:pPr>
          <a:r>
            <a:rPr lang="en-US"/>
            <a:t>- Use secure (HTTPS) websites</a:t>
          </a:r>
        </a:p>
      </dgm:t>
    </dgm:pt>
    <dgm:pt modelId="{83538630-772E-46A1-9BC7-889C7F5F39AC}" type="parTrans" cxnId="{FAA5F4A1-F573-42AD-8EB4-0EF1689CA1FC}">
      <dgm:prSet/>
      <dgm:spPr/>
      <dgm:t>
        <a:bodyPr/>
        <a:lstStyle/>
        <a:p>
          <a:endParaRPr lang="en-US"/>
        </a:p>
      </dgm:t>
    </dgm:pt>
    <dgm:pt modelId="{230DCFBB-1C06-419C-837A-7A783E88C1BD}" type="sibTrans" cxnId="{FAA5F4A1-F573-42AD-8EB4-0EF1689CA1FC}">
      <dgm:prSet/>
      <dgm:spPr/>
      <dgm:t>
        <a:bodyPr/>
        <a:lstStyle/>
        <a:p>
          <a:endParaRPr lang="en-US"/>
        </a:p>
      </dgm:t>
    </dgm:pt>
    <dgm:pt modelId="{A2DBD024-8E0E-40BB-A512-941A74D7B22F}">
      <dgm:prSet/>
      <dgm:spPr/>
      <dgm:t>
        <a:bodyPr/>
        <a:lstStyle/>
        <a:p>
          <a:pPr>
            <a:defRPr cap="all"/>
          </a:pPr>
          <a:r>
            <a:rPr lang="en-US"/>
            <a:t>- Avoid clicking on pop-ups or ads</a:t>
          </a:r>
        </a:p>
      </dgm:t>
    </dgm:pt>
    <dgm:pt modelId="{138B4F89-70F6-4789-8012-F56AA6D16567}" type="parTrans" cxnId="{9777BB29-F841-4A6C-A677-F4CAB82DFC76}">
      <dgm:prSet/>
      <dgm:spPr/>
      <dgm:t>
        <a:bodyPr/>
        <a:lstStyle/>
        <a:p>
          <a:endParaRPr lang="en-US"/>
        </a:p>
      </dgm:t>
    </dgm:pt>
    <dgm:pt modelId="{58FDB269-A928-40C8-BDDB-31D331B2E399}" type="sibTrans" cxnId="{9777BB29-F841-4A6C-A677-F4CAB82DFC76}">
      <dgm:prSet/>
      <dgm:spPr/>
      <dgm:t>
        <a:bodyPr/>
        <a:lstStyle/>
        <a:p>
          <a:endParaRPr lang="en-US"/>
        </a:p>
      </dgm:t>
    </dgm:pt>
    <dgm:pt modelId="{72AE7C79-F793-4C1B-A19E-F2975E6162F5}">
      <dgm:prSet/>
      <dgm:spPr/>
      <dgm:t>
        <a:bodyPr/>
        <a:lstStyle/>
        <a:p>
          <a:pPr>
            <a:defRPr cap="all"/>
          </a:pPr>
          <a:r>
            <a:rPr lang="en-US"/>
            <a:t>- Clear browser cache and cookies regularly</a:t>
          </a:r>
        </a:p>
      </dgm:t>
    </dgm:pt>
    <dgm:pt modelId="{056F1410-68F4-479D-B363-414D3157331D}" type="parTrans" cxnId="{F72A096C-D602-4D6B-AF79-508D9575FA09}">
      <dgm:prSet/>
      <dgm:spPr/>
      <dgm:t>
        <a:bodyPr/>
        <a:lstStyle/>
        <a:p>
          <a:endParaRPr lang="en-US"/>
        </a:p>
      </dgm:t>
    </dgm:pt>
    <dgm:pt modelId="{A1BD1ADB-D896-4F81-BD56-915BBF7E1EA4}" type="sibTrans" cxnId="{F72A096C-D602-4D6B-AF79-508D9575FA09}">
      <dgm:prSet/>
      <dgm:spPr/>
      <dgm:t>
        <a:bodyPr/>
        <a:lstStyle/>
        <a:p>
          <a:endParaRPr lang="en-US"/>
        </a:p>
      </dgm:t>
    </dgm:pt>
    <dgm:pt modelId="{D4EC60EF-7D23-43C9-98F6-6B0243BC0763}">
      <dgm:prSet/>
      <dgm:spPr/>
      <dgm:t>
        <a:bodyPr/>
        <a:lstStyle/>
        <a:p>
          <a:pPr>
            <a:defRPr cap="all"/>
          </a:pPr>
          <a:r>
            <a:rPr lang="en-US"/>
            <a:t>- Use privacy-focused browser settings</a:t>
          </a:r>
        </a:p>
      </dgm:t>
    </dgm:pt>
    <dgm:pt modelId="{0AB1DA90-705D-4C40-9D67-312ADE9A842F}" type="parTrans" cxnId="{F8D43790-6D30-43E6-AC5E-905D1959FF96}">
      <dgm:prSet/>
      <dgm:spPr/>
      <dgm:t>
        <a:bodyPr/>
        <a:lstStyle/>
        <a:p>
          <a:endParaRPr lang="en-US"/>
        </a:p>
      </dgm:t>
    </dgm:pt>
    <dgm:pt modelId="{7DF12EE4-82A2-4B36-8C06-6BBB19464381}" type="sibTrans" cxnId="{F8D43790-6D30-43E6-AC5E-905D1959FF96}">
      <dgm:prSet/>
      <dgm:spPr/>
      <dgm:t>
        <a:bodyPr/>
        <a:lstStyle/>
        <a:p>
          <a:endParaRPr lang="en-US"/>
        </a:p>
      </dgm:t>
    </dgm:pt>
    <dgm:pt modelId="{557CFE3A-7B96-4CC8-ADA2-1040E12BF038}" type="pres">
      <dgm:prSet presAssocID="{CC34B8C6-B7BD-4E43-BC0A-ED12CB091C7F}" presName="root" presStyleCnt="0">
        <dgm:presLayoutVars>
          <dgm:dir/>
          <dgm:resizeHandles val="exact"/>
        </dgm:presLayoutVars>
      </dgm:prSet>
      <dgm:spPr/>
    </dgm:pt>
    <dgm:pt modelId="{D2DB27F0-D571-45EE-9015-184C30C43E99}" type="pres">
      <dgm:prSet presAssocID="{17613B64-9175-492A-B3D5-94DDA0BECCA3}" presName="compNode" presStyleCnt="0"/>
      <dgm:spPr/>
    </dgm:pt>
    <dgm:pt modelId="{1A44F920-5A87-42A3-836B-C517CDA5BC4B}" type="pres">
      <dgm:prSet presAssocID="{17613B64-9175-492A-B3D5-94DDA0BECCA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3ADBBBE-9F30-4E0A-BF2F-BD4386CAA113}" type="pres">
      <dgm:prSet presAssocID="{17613B64-9175-492A-B3D5-94DDA0BECC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37D4E0B-A662-48EB-85DB-A942092299F8}" type="pres">
      <dgm:prSet presAssocID="{17613B64-9175-492A-B3D5-94DDA0BECCA3}" presName="spaceRect" presStyleCnt="0"/>
      <dgm:spPr/>
    </dgm:pt>
    <dgm:pt modelId="{EAC457A0-32A6-450D-9F21-225FB4BE8C1E}" type="pres">
      <dgm:prSet presAssocID="{17613B64-9175-492A-B3D5-94DDA0BECCA3}" presName="textRect" presStyleLbl="revTx" presStyleIdx="0" presStyleCnt="4">
        <dgm:presLayoutVars>
          <dgm:chMax val="1"/>
          <dgm:chPref val="1"/>
        </dgm:presLayoutVars>
      </dgm:prSet>
      <dgm:spPr/>
    </dgm:pt>
    <dgm:pt modelId="{802747C2-14F3-49B5-ADDB-15C45F56B153}" type="pres">
      <dgm:prSet presAssocID="{230DCFBB-1C06-419C-837A-7A783E88C1BD}" presName="sibTrans" presStyleCnt="0"/>
      <dgm:spPr/>
    </dgm:pt>
    <dgm:pt modelId="{1DAA8D29-712B-4915-89DB-AD12EDDE55D0}" type="pres">
      <dgm:prSet presAssocID="{A2DBD024-8E0E-40BB-A512-941A74D7B22F}" presName="compNode" presStyleCnt="0"/>
      <dgm:spPr/>
    </dgm:pt>
    <dgm:pt modelId="{BC3B7821-5DAA-43D0-83C8-1BF6B882E150}" type="pres">
      <dgm:prSet presAssocID="{A2DBD024-8E0E-40BB-A512-941A74D7B22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C6A451-9355-45B5-A7D2-405BD9F703CD}" type="pres">
      <dgm:prSet presAssocID="{A2DBD024-8E0E-40BB-A512-941A74D7B2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5268CCB4-A6DA-4B9D-B3C5-A8C7C37A5B13}" type="pres">
      <dgm:prSet presAssocID="{A2DBD024-8E0E-40BB-A512-941A74D7B22F}" presName="spaceRect" presStyleCnt="0"/>
      <dgm:spPr/>
    </dgm:pt>
    <dgm:pt modelId="{DE0B997F-0DBA-4580-BF7D-1057D70E4262}" type="pres">
      <dgm:prSet presAssocID="{A2DBD024-8E0E-40BB-A512-941A74D7B22F}" presName="textRect" presStyleLbl="revTx" presStyleIdx="1" presStyleCnt="4">
        <dgm:presLayoutVars>
          <dgm:chMax val="1"/>
          <dgm:chPref val="1"/>
        </dgm:presLayoutVars>
      </dgm:prSet>
      <dgm:spPr/>
    </dgm:pt>
    <dgm:pt modelId="{CC46346E-F98C-4E46-BE18-FB0CEBAEA0D5}" type="pres">
      <dgm:prSet presAssocID="{58FDB269-A928-40C8-BDDB-31D331B2E399}" presName="sibTrans" presStyleCnt="0"/>
      <dgm:spPr/>
    </dgm:pt>
    <dgm:pt modelId="{BD9D1445-4407-4C86-8DCC-75229BA2D97F}" type="pres">
      <dgm:prSet presAssocID="{72AE7C79-F793-4C1B-A19E-F2975E6162F5}" presName="compNode" presStyleCnt="0"/>
      <dgm:spPr/>
    </dgm:pt>
    <dgm:pt modelId="{276E34DA-3236-45BC-BFE7-4FCC7834A667}" type="pres">
      <dgm:prSet presAssocID="{72AE7C79-F793-4C1B-A19E-F2975E6162F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AACD348-70BD-485B-806E-179A3D8E7DFE}" type="pres">
      <dgm:prSet presAssocID="{72AE7C79-F793-4C1B-A19E-F2975E6162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E319A4B9-F7DF-400F-B0CF-BDF26595504E}" type="pres">
      <dgm:prSet presAssocID="{72AE7C79-F793-4C1B-A19E-F2975E6162F5}" presName="spaceRect" presStyleCnt="0"/>
      <dgm:spPr/>
    </dgm:pt>
    <dgm:pt modelId="{3A6554E3-59EB-44A2-9734-A0C6907F7840}" type="pres">
      <dgm:prSet presAssocID="{72AE7C79-F793-4C1B-A19E-F2975E6162F5}" presName="textRect" presStyleLbl="revTx" presStyleIdx="2" presStyleCnt="4">
        <dgm:presLayoutVars>
          <dgm:chMax val="1"/>
          <dgm:chPref val="1"/>
        </dgm:presLayoutVars>
      </dgm:prSet>
      <dgm:spPr/>
    </dgm:pt>
    <dgm:pt modelId="{AF5049DD-1835-4411-8A88-50BAA3BD5418}" type="pres">
      <dgm:prSet presAssocID="{A1BD1ADB-D896-4F81-BD56-915BBF7E1EA4}" presName="sibTrans" presStyleCnt="0"/>
      <dgm:spPr/>
    </dgm:pt>
    <dgm:pt modelId="{4C2E0418-8C5D-4E52-88DA-7CC7191275A5}" type="pres">
      <dgm:prSet presAssocID="{D4EC60EF-7D23-43C9-98F6-6B0243BC0763}" presName="compNode" presStyleCnt="0"/>
      <dgm:spPr/>
    </dgm:pt>
    <dgm:pt modelId="{55F9641F-411F-4361-B1B3-48D7A73C1B73}" type="pres">
      <dgm:prSet presAssocID="{D4EC60EF-7D23-43C9-98F6-6B0243BC076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40EA325-51AE-46C8-B54B-B47F64EB9E03}" type="pres">
      <dgm:prSet presAssocID="{D4EC60EF-7D23-43C9-98F6-6B0243BC07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BF6C208-3165-4D08-83DF-F5F22FCF0040}" type="pres">
      <dgm:prSet presAssocID="{D4EC60EF-7D23-43C9-98F6-6B0243BC0763}" presName="spaceRect" presStyleCnt="0"/>
      <dgm:spPr/>
    </dgm:pt>
    <dgm:pt modelId="{9FF28E8E-074D-4BC8-9824-C1697456BB7C}" type="pres">
      <dgm:prSet presAssocID="{D4EC60EF-7D23-43C9-98F6-6B0243BC076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777BB29-F841-4A6C-A677-F4CAB82DFC76}" srcId="{CC34B8C6-B7BD-4E43-BC0A-ED12CB091C7F}" destId="{A2DBD024-8E0E-40BB-A512-941A74D7B22F}" srcOrd="1" destOrd="0" parTransId="{138B4F89-70F6-4789-8012-F56AA6D16567}" sibTransId="{58FDB269-A928-40C8-BDDB-31D331B2E399}"/>
    <dgm:cxn modelId="{0C22E23E-DCED-4E29-9BF3-2881302CF5BD}" type="presOf" srcId="{72AE7C79-F793-4C1B-A19E-F2975E6162F5}" destId="{3A6554E3-59EB-44A2-9734-A0C6907F7840}" srcOrd="0" destOrd="0" presId="urn:microsoft.com/office/officeart/2018/5/layout/IconLeafLabelList"/>
    <dgm:cxn modelId="{F72A096C-D602-4D6B-AF79-508D9575FA09}" srcId="{CC34B8C6-B7BD-4E43-BC0A-ED12CB091C7F}" destId="{72AE7C79-F793-4C1B-A19E-F2975E6162F5}" srcOrd="2" destOrd="0" parTransId="{056F1410-68F4-479D-B363-414D3157331D}" sibTransId="{A1BD1ADB-D896-4F81-BD56-915BBF7E1EA4}"/>
    <dgm:cxn modelId="{B873A984-FC5B-485A-9B57-1FB3B42F0727}" type="presOf" srcId="{17613B64-9175-492A-B3D5-94DDA0BECCA3}" destId="{EAC457A0-32A6-450D-9F21-225FB4BE8C1E}" srcOrd="0" destOrd="0" presId="urn:microsoft.com/office/officeart/2018/5/layout/IconLeafLabelList"/>
    <dgm:cxn modelId="{3326E684-06C6-4474-B495-411D6988B1DC}" type="presOf" srcId="{A2DBD024-8E0E-40BB-A512-941A74D7B22F}" destId="{DE0B997F-0DBA-4580-BF7D-1057D70E4262}" srcOrd="0" destOrd="0" presId="urn:microsoft.com/office/officeart/2018/5/layout/IconLeafLabelList"/>
    <dgm:cxn modelId="{F8D43790-6D30-43E6-AC5E-905D1959FF96}" srcId="{CC34B8C6-B7BD-4E43-BC0A-ED12CB091C7F}" destId="{D4EC60EF-7D23-43C9-98F6-6B0243BC0763}" srcOrd="3" destOrd="0" parTransId="{0AB1DA90-705D-4C40-9D67-312ADE9A842F}" sibTransId="{7DF12EE4-82A2-4B36-8C06-6BBB19464381}"/>
    <dgm:cxn modelId="{0D73AD9C-24EB-42A4-9EB6-7F38A524FBE8}" type="presOf" srcId="{CC34B8C6-B7BD-4E43-BC0A-ED12CB091C7F}" destId="{557CFE3A-7B96-4CC8-ADA2-1040E12BF038}" srcOrd="0" destOrd="0" presId="urn:microsoft.com/office/officeart/2018/5/layout/IconLeafLabelList"/>
    <dgm:cxn modelId="{DB8356A1-C8F3-40F6-A2BD-DA21DE0F23E3}" type="presOf" srcId="{D4EC60EF-7D23-43C9-98F6-6B0243BC0763}" destId="{9FF28E8E-074D-4BC8-9824-C1697456BB7C}" srcOrd="0" destOrd="0" presId="urn:microsoft.com/office/officeart/2018/5/layout/IconLeafLabelList"/>
    <dgm:cxn modelId="{FAA5F4A1-F573-42AD-8EB4-0EF1689CA1FC}" srcId="{CC34B8C6-B7BD-4E43-BC0A-ED12CB091C7F}" destId="{17613B64-9175-492A-B3D5-94DDA0BECCA3}" srcOrd="0" destOrd="0" parTransId="{83538630-772E-46A1-9BC7-889C7F5F39AC}" sibTransId="{230DCFBB-1C06-419C-837A-7A783E88C1BD}"/>
    <dgm:cxn modelId="{526DE557-5B8E-4EE1-AE26-F7911FBA6671}" type="presParOf" srcId="{557CFE3A-7B96-4CC8-ADA2-1040E12BF038}" destId="{D2DB27F0-D571-45EE-9015-184C30C43E99}" srcOrd="0" destOrd="0" presId="urn:microsoft.com/office/officeart/2018/5/layout/IconLeafLabelList"/>
    <dgm:cxn modelId="{C3E9327E-719A-462C-8A81-D56E780A1CA9}" type="presParOf" srcId="{D2DB27F0-D571-45EE-9015-184C30C43E99}" destId="{1A44F920-5A87-42A3-836B-C517CDA5BC4B}" srcOrd="0" destOrd="0" presId="urn:microsoft.com/office/officeart/2018/5/layout/IconLeafLabelList"/>
    <dgm:cxn modelId="{9E12A340-C64E-4692-B078-F152EEF74A16}" type="presParOf" srcId="{D2DB27F0-D571-45EE-9015-184C30C43E99}" destId="{23ADBBBE-9F30-4E0A-BF2F-BD4386CAA113}" srcOrd="1" destOrd="0" presId="urn:microsoft.com/office/officeart/2018/5/layout/IconLeafLabelList"/>
    <dgm:cxn modelId="{3F6C38D8-973F-4069-8DCB-9E438EFE3AD7}" type="presParOf" srcId="{D2DB27F0-D571-45EE-9015-184C30C43E99}" destId="{237D4E0B-A662-48EB-85DB-A942092299F8}" srcOrd="2" destOrd="0" presId="urn:microsoft.com/office/officeart/2018/5/layout/IconLeafLabelList"/>
    <dgm:cxn modelId="{CA42C15F-57DC-4DBE-B4FF-3CF4951DF79B}" type="presParOf" srcId="{D2DB27F0-D571-45EE-9015-184C30C43E99}" destId="{EAC457A0-32A6-450D-9F21-225FB4BE8C1E}" srcOrd="3" destOrd="0" presId="urn:microsoft.com/office/officeart/2018/5/layout/IconLeafLabelList"/>
    <dgm:cxn modelId="{246FC00F-8B5E-49E8-A213-F744E2D6B602}" type="presParOf" srcId="{557CFE3A-7B96-4CC8-ADA2-1040E12BF038}" destId="{802747C2-14F3-49B5-ADDB-15C45F56B153}" srcOrd="1" destOrd="0" presId="urn:microsoft.com/office/officeart/2018/5/layout/IconLeafLabelList"/>
    <dgm:cxn modelId="{A9869B7E-22BA-445C-8550-9C81D0E3F308}" type="presParOf" srcId="{557CFE3A-7B96-4CC8-ADA2-1040E12BF038}" destId="{1DAA8D29-712B-4915-89DB-AD12EDDE55D0}" srcOrd="2" destOrd="0" presId="urn:microsoft.com/office/officeart/2018/5/layout/IconLeafLabelList"/>
    <dgm:cxn modelId="{5F71DD85-9E12-4C76-B1E4-D3CDF3618874}" type="presParOf" srcId="{1DAA8D29-712B-4915-89DB-AD12EDDE55D0}" destId="{BC3B7821-5DAA-43D0-83C8-1BF6B882E150}" srcOrd="0" destOrd="0" presId="urn:microsoft.com/office/officeart/2018/5/layout/IconLeafLabelList"/>
    <dgm:cxn modelId="{B2BEDFEB-563A-4573-9F1C-489DAF2761AA}" type="presParOf" srcId="{1DAA8D29-712B-4915-89DB-AD12EDDE55D0}" destId="{9EC6A451-9355-45B5-A7D2-405BD9F703CD}" srcOrd="1" destOrd="0" presId="urn:microsoft.com/office/officeart/2018/5/layout/IconLeafLabelList"/>
    <dgm:cxn modelId="{A8245649-AA7A-470D-9364-381E3DC6A524}" type="presParOf" srcId="{1DAA8D29-712B-4915-89DB-AD12EDDE55D0}" destId="{5268CCB4-A6DA-4B9D-B3C5-A8C7C37A5B13}" srcOrd="2" destOrd="0" presId="urn:microsoft.com/office/officeart/2018/5/layout/IconLeafLabelList"/>
    <dgm:cxn modelId="{974DFF82-9460-46D0-9903-0775EFCD13B6}" type="presParOf" srcId="{1DAA8D29-712B-4915-89DB-AD12EDDE55D0}" destId="{DE0B997F-0DBA-4580-BF7D-1057D70E4262}" srcOrd="3" destOrd="0" presId="urn:microsoft.com/office/officeart/2018/5/layout/IconLeafLabelList"/>
    <dgm:cxn modelId="{EF0FCF37-723C-461C-93BE-36B116DA6CEA}" type="presParOf" srcId="{557CFE3A-7B96-4CC8-ADA2-1040E12BF038}" destId="{CC46346E-F98C-4E46-BE18-FB0CEBAEA0D5}" srcOrd="3" destOrd="0" presId="urn:microsoft.com/office/officeart/2018/5/layout/IconLeafLabelList"/>
    <dgm:cxn modelId="{B0423AAE-AFF7-4B75-9FE6-C4E9B87E00BB}" type="presParOf" srcId="{557CFE3A-7B96-4CC8-ADA2-1040E12BF038}" destId="{BD9D1445-4407-4C86-8DCC-75229BA2D97F}" srcOrd="4" destOrd="0" presId="urn:microsoft.com/office/officeart/2018/5/layout/IconLeafLabelList"/>
    <dgm:cxn modelId="{87EB01C4-67A6-41D1-B466-4C3EBD874E11}" type="presParOf" srcId="{BD9D1445-4407-4C86-8DCC-75229BA2D97F}" destId="{276E34DA-3236-45BC-BFE7-4FCC7834A667}" srcOrd="0" destOrd="0" presId="urn:microsoft.com/office/officeart/2018/5/layout/IconLeafLabelList"/>
    <dgm:cxn modelId="{7A92D8CD-C5A3-4C97-B34D-2F7E54099CDD}" type="presParOf" srcId="{BD9D1445-4407-4C86-8DCC-75229BA2D97F}" destId="{EAACD348-70BD-485B-806E-179A3D8E7DFE}" srcOrd="1" destOrd="0" presId="urn:microsoft.com/office/officeart/2018/5/layout/IconLeafLabelList"/>
    <dgm:cxn modelId="{9AD08543-56DC-48B5-8846-745FCD0B17D1}" type="presParOf" srcId="{BD9D1445-4407-4C86-8DCC-75229BA2D97F}" destId="{E319A4B9-F7DF-400F-B0CF-BDF26595504E}" srcOrd="2" destOrd="0" presId="urn:microsoft.com/office/officeart/2018/5/layout/IconLeafLabelList"/>
    <dgm:cxn modelId="{1759FB0A-A0E9-40F9-9109-4FE58609FCC0}" type="presParOf" srcId="{BD9D1445-4407-4C86-8DCC-75229BA2D97F}" destId="{3A6554E3-59EB-44A2-9734-A0C6907F7840}" srcOrd="3" destOrd="0" presId="urn:microsoft.com/office/officeart/2018/5/layout/IconLeafLabelList"/>
    <dgm:cxn modelId="{DE54D6F7-A75D-4B8C-93B1-D5ECA75D6929}" type="presParOf" srcId="{557CFE3A-7B96-4CC8-ADA2-1040E12BF038}" destId="{AF5049DD-1835-4411-8A88-50BAA3BD5418}" srcOrd="5" destOrd="0" presId="urn:microsoft.com/office/officeart/2018/5/layout/IconLeafLabelList"/>
    <dgm:cxn modelId="{CC758EF2-F923-4349-A93C-524AD93AB22C}" type="presParOf" srcId="{557CFE3A-7B96-4CC8-ADA2-1040E12BF038}" destId="{4C2E0418-8C5D-4E52-88DA-7CC7191275A5}" srcOrd="6" destOrd="0" presId="urn:microsoft.com/office/officeart/2018/5/layout/IconLeafLabelList"/>
    <dgm:cxn modelId="{8D9D0281-0F40-4B43-8305-A2175F5CBD1B}" type="presParOf" srcId="{4C2E0418-8C5D-4E52-88DA-7CC7191275A5}" destId="{55F9641F-411F-4361-B1B3-48D7A73C1B73}" srcOrd="0" destOrd="0" presId="urn:microsoft.com/office/officeart/2018/5/layout/IconLeafLabelList"/>
    <dgm:cxn modelId="{772EE384-66D7-4007-BAF5-C2F4BB4F2B96}" type="presParOf" srcId="{4C2E0418-8C5D-4E52-88DA-7CC7191275A5}" destId="{040EA325-51AE-46C8-B54B-B47F64EB9E03}" srcOrd="1" destOrd="0" presId="urn:microsoft.com/office/officeart/2018/5/layout/IconLeafLabelList"/>
    <dgm:cxn modelId="{401957E5-CF58-4F9B-AF06-6C608E428129}" type="presParOf" srcId="{4C2E0418-8C5D-4E52-88DA-7CC7191275A5}" destId="{ABF6C208-3165-4D08-83DF-F5F22FCF0040}" srcOrd="2" destOrd="0" presId="urn:microsoft.com/office/officeart/2018/5/layout/IconLeafLabelList"/>
    <dgm:cxn modelId="{6F63EBCE-8704-4F35-8DBA-570EAA4AA943}" type="presParOf" srcId="{4C2E0418-8C5D-4E52-88DA-7CC7191275A5}" destId="{9FF28E8E-074D-4BC8-9824-C1697456BB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1D116-1AE1-4338-BA3B-2FF7273D4014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A7E726-D42A-4072-BEEE-2EA04E4C9B43}">
      <dgm:prSet/>
      <dgm:spPr/>
      <dgm:t>
        <a:bodyPr/>
        <a:lstStyle/>
        <a:p>
          <a:r>
            <a:rPr lang="en-US"/>
            <a:t>Classify and label</a:t>
          </a:r>
        </a:p>
      </dgm:t>
    </dgm:pt>
    <dgm:pt modelId="{792FB678-2017-4633-9836-0DFBFC86A0B8}" type="parTrans" cxnId="{40081839-D517-44F1-8BEE-39AE0C1156F3}">
      <dgm:prSet/>
      <dgm:spPr/>
      <dgm:t>
        <a:bodyPr/>
        <a:lstStyle/>
        <a:p>
          <a:endParaRPr lang="en-US"/>
        </a:p>
      </dgm:t>
    </dgm:pt>
    <dgm:pt modelId="{D02B41A2-307C-4CA2-B40F-3E0927A37869}" type="sibTrans" cxnId="{40081839-D517-44F1-8BEE-39AE0C1156F3}">
      <dgm:prSet/>
      <dgm:spPr/>
      <dgm:t>
        <a:bodyPr/>
        <a:lstStyle/>
        <a:p>
          <a:endParaRPr lang="en-US"/>
        </a:p>
      </dgm:t>
    </dgm:pt>
    <dgm:pt modelId="{5D254EB2-3D2C-48E5-A2A6-94019895B0B7}">
      <dgm:prSet/>
      <dgm:spPr/>
      <dgm:t>
        <a:bodyPr/>
        <a:lstStyle/>
        <a:p>
          <a:r>
            <a:rPr lang="en-US"/>
            <a:t>- Classify and label sensitive data</a:t>
          </a:r>
        </a:p>
      </dgm:t>
    </dgm:pt>
    <dgm:pt modelId="{C68FE715-7F50-46F9-9049-0E7ABC985E2B}" type="parTrans" cxnId="{8FB4DC22-1290-43E9-AF94-52BB4790EF4F}">
      <dgm:prSet/>
      <dgm:spPr/>
      <dgm:t>
        <a:bodyPr/>
        <a:lstStyle/>
        <a:p>
          <a:endParaRPr lang="en-US"/>
        </a:p>
      </dgm:t>
    </dgm:pt>
    <dgm:pt modelId="{64D5069A-5F85-4757-BFA3-ACC12D2FB524}" type="sibTrans" cxnId="{8FB4DC22-1290-43E9-AF94-52BB4790EF4F}">
      <dgm:prSet/>
      <dgm:spPr/>
      <dgm:t>
        <a:bodyPr/>
        <a:lstStyle/>
        <a:p>
          <a:endParaRPr lang="en-US"/>
        </a:p>
      </dgm:t>
    </dgm:pt>
    <dgm:pt modelId="{C54A841A-6310-4BEF-9BD3-D12452E785D3}">
      <dgm:prSet/>
      <dgm:spPr/>
      <dgm:t>
        <a:bodyPr/>
        <a:lstStyle/>
        <a:p>
          <a:r>
            <a:rPr lang="en-US"/>
            <a:t>Store</a:t>
          </a:r>
        </a:p>
      </dgm:t>
    </dgm:pt>
    <dgm:pt modelId="{D4F9CD31-7622-4DC5-9B50-1A79B558E865}" type="parTrans" cxnId="{AA84E70A-AC1A-4830-8CC5-52D21E011B57}">
      <dgm:prSet/>
      <dgm:spPr/>
      <dgm:t>
        <a:bodyPr/>
        <a:lstStyle/>
        <a:p>
          <a:endParaRPr lang="en-US"/>
        </a:p>
      </dgm:t>
    </dgm:pt>
    <dgm:pt modelId="{055EAB2A-77E4-4C30-94A5-715CAF269B6B}" type="sibTrans" cxnId="{AA84E70A-AC1A-4830-8CC5-52D21E011B57}">
      <dgm:prSet/>
      <dgm:spPr/>
      <dgm:t>
        <a:bodyPr/>
        <a:lstStyle/>
        <a:p>
          <a:endParaRPr lang="en-US"/>
        </a:p>
      </dgm:t>
    </dgm:pt>
    <dgm:pt modelId="{D78F07FD-1581-4CB4-8639-13D4104B3517}">
      <dgm:prSet/>
      <dgm:spPr/>
      <dgm:t>
        <a:bodyPr/>
        <a:lstStyle/>
        <a:p>
          <a:r>
            <a:rPr lang="en-US"/>
            <a:t>- Store data securely (e.g., encrypted drives)</a:t>
          </a:r>
        </a:p>
      </dgm:t>
    </dgm:pt>
    <dgm:pt modelId="{BA973111-9BC2-4810-B01E-C56DEE88BA89}" type="parTrans" cxnId="{C81F8F77-3D47-46D9-9926-F23FF945D634}">
      <dgm:prSet/>
      <dgm:spPr/>
      <dgm:t>
        <a:bodyPr/>
        <a:lstStyle/>
        <a:p>
          <a:endParaRPr lang="en-US"/>
        </a:p>
      </dgm:t>
    </dgm:pt>
    <dgm:pt modelId="{3573D9B3-8BEC-4AC3-B296-F567266DFF4B}" type="sibTrans" cxnId="{C81F8F77-3D47-46D9-9926-F23FF945D634}">
      <dgm:prSet/>
      <dgm:spPr/>
      <dgm:t>
        <a:bodyPr/>
        <a:lstStyle/>
        <a:p>
          <a:endParaRPr lang="en-US"/>
        </a:p>
      </dgm:t>
    </dgm:pt>
    <dgm:pt modelId="{FC4CFDD9-05C7-4C8A-A22F-7EA769348DBF}">
      <dgm:prSet/>
      <dgm:spPr/>
      <dgm:t>
        <a:bodyPr/>
        <a:lstStyle/>
        <a:p>
          <a:r>
            <a:rPr lang="en-US"/>
            <a:t>Share</a:t>
          </a:r>
        </a:p>
      </dgm:t>
    </dgm:pt>
    <dgm:pt modelId="{E3F6FC14-E562-4917-B195-6CC7B47BFA20}" type="parTrans" cxnId="{37831CA8-D9E6-4ED8-A9B1-5757B40A61FD}">
      <dgm:prSet/>
      <dgm:spPr/>
      <dgm:t>
        <a:bodyPr/>
        <a:lstStyle/>
        <a:p>
          <a:endParaRPr lang="en-US"/>
        </a:p>
      </dgm:t>
    </dgm:pt>
    <dgm:pt modelId="{341FBF79-6775-4201-ACAD-0EF519E42B05}" type="sibTrans" cxnId="{37831CA8-D9E6-4ED8-A9B1-5757B40A61FD}">
      <dgm:prSet/>
      <dgm:spPr/>
      <dgm:t>
        <a:bodyPr/>
        <a:lstStyle/>
        <a:p>
          <a:endParaRPr lang="en-US"/>
        </a:p>
      </dgm:t>
    </dgm:pt>
    <dgm:pt modelId="{9A3E379B-3BA3-4864-BEFA-0D3B90E75EAB}">
      <dgm:prSet/>
      <dgm:spPr/>
      <dgm:t>
        <a:bodyPr/>
        <a:lstStyle/>
        <a:p>
          <a:r>
            <a:rPr lang="en-US"/>
            <a:t>- Share data only with authorized personnel</a:t>
          </a:r>
        </a:p>
      </dgm:t>
    </dgm:pt>
    <dgm:pt modelId="{012D1163-C05B-48B4-8BA3-D47B04ADAEC9}" type="parTrans" cxnId="{DB091814-E160-4355-AE60-C564B4BA1135}">
      <dgm:prSet/>
      <dgm:spPr/>
      <dgm:t>
        <a:bodyPr/>
        <a:lstStyle/>
        <a:p>
          <a:endParaRPr lang="en-US"/>
        </a:p>
      </dgm:t>
    </dgm:pt>
    <dgm:pt modelId="{2721B937-B551-4948-8D93-4D9E3FE1F524}" type="sibTrans" cxnId="{DB091814-E160-4355-AE60-C564B4BA1135}">
      <dgm:prSet/>
      <dgm:spPr/>
      <dgm:t>
        <a:bodyPr/>
        <a:lstStyle/>
        <a:p>
          <a:endParaRPr lang="en-US"/>
        </a:p>
      </dgm:t>
    </dgm:pt>
    <dgm:pt modelId="{195E5AF0-B62B-40E8-AD09-5C055EF5ADFB}">
      <dgm:prSet/>
      <dgm:spPr/>
      <dgm:t>
        <a:bodyPr/>
        <a:lstStyle/>
        <a:p>
          <a:r>
            <a:rPr lang="en-US"/>
            <a:t>Up</a:t>
          </a:r>
        </a:p>
      </dgm:t>
    </dgm:pt>
    <dgm:pt modelId="{782C5899-DCF1-4551-8ADE-ED10C477B9D8}" type="parTrans" cxnId="{F75275C2-EC60-461E-83EE-C0017FC5F8B9}">
      <dgm:prSet/>
      <dgm:spPr/>
      <dgm:t>
        <a:bodyPr/>
        <a:lstStyle/>
        <a:p>
          <a:endParaRPr lang="en-US"/>
        </a:p>
      </dgm:t>
    </dgm:pt>
    <dgm:pt modelId="{321E5879-04B2-44A7-B465-2F8211AA3126}" type="sibTrans" cxnId="{F75275C2-EC60-461E-83EE-C0017FC5F8B9}">
      <dgm:prSet/>
      <dgm:spPr/>
      <dgm:t>
        <a:bodyPr/>
        <a:lstStyle/>
        <a:p>
          <a:endParaRPr lang="en-US"/>
        </a:p>
      </dgm:t>
    </dgm:pt>
    <dgm:pt modelId="{021951BF-B8D2-4B20-AD86-C69D7AC42A63}">
      <dgm:prSet/>
      <dgm:spPr/>
      <dgm:t>
        <a:bodyPr/>
        <a:lstStyle/>
        <a:p>
          <a:r>
            <a:rPr lang="en-US"/>
            <a:t>- Back up data regularly</a:t>
          </a:r>
        </a:p>
      </dgm:t>
    </dgm:pt>
    <dgm:pt modelId="{D76A0CAA-2EA2-4A8A-B77E-ECDE5AF34CCC}" type="parTrans" cxnId="{9DCF7080-282C-4615-AF9D-28B8693685AC}">
      <dgm:prSet/>
      <dgm:spPr/>
      <dgm:t>
        <a:bodyPr/>
        <a:lstStyle/>
        <a:p>
          <a:endParaRPr lang="en-US"/>
        </a:p>
      </dgm:t>
    </dgm:pt>
    <dgm:pt modelId="{FB8799C8-1475-425D-B972-0E0648157203}" type="sibTrans" cxnId="{9DCF7080-282C-4615-AF9D-28B8693685AC}">
      <dgm:prSet/>
      <dgm:spPr/>
      <dgm:t>
        <a:bodyPr/>
        <a:lstStyle/>
        <a:p>
          <a:endParaRPr lang="en-US"/>
        </a:p>
      </dgm:t>
    </dgm:pt>
    <dgm:pt modelId="{BA4A3690-8F21-42AF-8980-F01AB96EC2E2}" type="pres">
      <dgm:prSet presAssocID="{C441D116-1AE1-4338-BA3B-2FF7273D4014}" presName="Name0" presStyleCnt="0">
        <dgm:presLayoutVars>
          <dgm:dir/>
          <dgm:animLvl val="lvl"/>
          <dgm:resizeHandles val="exact"/>
        </dgm:presLayoutVars>
      </dgm:prSet>
      <dgm:spPr/>
    </dgm:pt>
    <dgm:pt modelId="{ED04F83B-B5C9-466E-852B-B91D50091B00}" type="pres">
      <dgm:prSet presAssocID="{EAA7E726-D42A-4072-BEEE-2EA04E4C9B43}" presName="linNode" presStyleCnt="0"/>
      <dgm:spPr/>
    </dgm:pt>
    <dgm:pt modelId="{3CE74467-66A7-4B2B-892A-1B174AE9F088}" type="pres">
      <dgm:prSet presAssocID="{EAA7E726-D42A-4072-BEEE-2EA04E4C9B43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C05EEA45-4414-4B20-9E47-0ADAE6788F30}" type="pres">
      <dgm:prSet presAssocID="{EAA7E726-D42A-4072-BEEE-2EA04E4C9B43}" presName="descendantText" presStyleLbl="alignNode1" presStyleIdx="0" presStyleCnt="4">
        <dgm:presLayoutVars>
          <dgm:bulletEnabled/>
        </dgm:presLayoutVars>
      </dgm:prSet>
      <dgm:spPr/>
    </dgm:pt>
    <dgm:pt modelId="{72CE08F4-AE7F-42BC-809B-494734A6F6C7}" type="pres">
      <dgm:prSet presAssocID="{D02B41A2-307C-4CA2-B40F-3E0927A37869}" presName="sp" presStyleCnt="0"/>
      <dgm:spPr/>
    </dgm:pt>
    <dgm:pt modelId="{17CC958B-C116-4416-93F3-7D01849E8811}" type="pres">
      <dgm:prSet presAssocID="{C54A841A-6310-4BEF-9BD3-D12452E785D3}" presName="linNode" presStyleCnt="0"/>
      <dgm:spPr/>
    </dgm:pt>
    <dgm:pt modelId="{7958001A-8D34-4925-B81F-B29D825B7F9D}" type="pres">
      <dgm:prSet presAssocID="{C54A841A-6310-4BEF-9BD3-D12452E785D3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91EE7E0F-03FA-4604-B210-9409B9015F40}" type="pres">
      <dgm:prSet presAssocID="{C54A841A-6310-4BEF-9BD3-D12452E785D3}" presName="descendantText" presStyleLbl="alignNode1" presStyleIdx="1" presStyleCnt="4">
        <dgm:presLayoutVars>
          <dgm:bulletEnabled/>
        </dgm:presLayoutVars>
      </dgm:prSet>
      <dgm:spPr/>
    </dgm:pt>
    <dgm:pt modelId="{C52CBD1C-1768-4B14-BBE5-A5D1FA18A987}" type="pres">
      <dgm:prSet presAssocID="{055EAB2A-77E4-4C30-94A5-715CAF269B6B}" presName="sp" presStyleCnt="0"/>
      <dgm:spPr/>
    </dgm:pt>
    <dgm:pt modelId="{E745B683-B635-4DA3-B4DA-68E65C08D042}" type="pres">
      <dgm:prSet presAssocID="{FC4CFDD9-05C7-4C8A-A22F-7EA769348DBF}" presName="linNode" presStyleCnt="0"/>
      <dgm:spPr/>
    </dgm:pt>
    <dgm:pt modelId="{447C9E24-6496-4B91-A2CA-8D34E2744E73}" type="pres">
      <dgm:prSet presAssocID="{FC4CFDD9-05C7-4C8A-A22F-7EA769348DBF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344E43E-88E7-40D9-ABB4-1329B6FFA3AD}" type="pres">
      <dgm:prSet presAssocID="{FC4CFDD9-05C7-4C8A-A22F-7EA769348DBF}" presName="descendantText" presStyleLbl="alignNode1" presStyleIdx="2" presStyleCnt="4">
        <dgm:presLayoutVars>
          <dgm:bulletEnabled/>
        </dgm:presLayoutVars>
      </dgm:prSet>
      <dgm:spPr/>
    </dgm:pt>
    <dgm:pt modelId="{E8969808-5542-4AC0-AC25-134EFD1B69A7}" type="pres">
      <dgm:prSet presAssocID="{341FBF79-6775-4201-ACAD-0EF519E42B05}" presName="sp" presStyleCnt="0"/>
      <dgm:spPr/>
    </dgm:pt>
    <dgm:pt modelId="{08EA36EE-8AE6-4A6D-88EE-DF28A269AB29}" type="pres">
      <dgm:prSet presAssocID="{195E5AF0-B62B-40E8-AD09-5C055EF5ADFB}" presName="linNode" presStyleCnt="0"/>
      <dgm:spPr/>
    </dgm:pt>
    <dgm:pt modelId="{E853CDEE-B711-42BA-A6FD-9D1BD37F6E4D}" type="pres">
      <dgm:prSet presAssocID="{195E5AF0-B62B-40E8-AD09-5C055EF5ADFB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55AFCF70-574A-42AE-B007-DDE02CA9722A}" type="pres">
      <dgm:prSet presAssocID="{195E5AF0-B62B-40E8-AD09-5C055EF5ADFB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DE8D2204-9D84-47F5-9645-976C8EC36BE4}" type="presOf" srcId="{195E5AF0-B62B-40E8-AD09-5C055EF5ADFB}" destId="{E853CDEE-B711-42BA-A6FD-9D1BD37F6E4D}" srcOrd="0" destOrd="0" presId="urn:microsoft.com/office/officeart/2016/7/layout/VerticalHollowActionList"/>
    <dgm:cxn modelId="{AA84E70A-AC1A-4830-8CC5-52D21E011B57}" srcId="{C441D116-1AE1-4338-BA3B-2FF7273D4014}" destId="{C54A841A-6310-4BEF-9BD3-D12452E785D3}" srcOrd="1" destOrd="0" parTransId="{D4F9CD31-7622-4DC5-9B50-1A79B558E865}" sibTransId="{055EAB2A-77E4-4C30-94A5-715CAF269B6B}"/>
    <dgm:cxn modelId="{DB091814-E160-4355-AE60-C564B4BA1135}" srcId="{FC4CFDD9-05C7-4C8A-A22F-7EA769348DBF}" destId="{9A3E379B-3BA3-4864-BEFA-0D3B90E75EAB}" srcOrd="0" destOrd="0" parTransId="{012D1163-C05B-48B4-8BA3-D47B04ADAEC9}" sibTransId="{2721B937-B551-4948-8D93-4D9E3FE1F524}"/>
    <dgm:cxn modelId="{8FB4DC22-1290-43E9-AF94-52BB4790EF4F}" srcId="{EAA7E726-D42A-4072-BEEE-2EA04E4C9B43}" destId="{5D254EB2-3D2C-48E5-A2A6-94019895B0B7}" srcOrd="0" destOrd="0" parTransId="{C68FE715-7F50-46F9-9049-0E7ABC985E2B}" sibTransId="{64D5069A-5F85-4757-BFA3-ACC12D2FB524}"/>
    <dgm:cxn modelId="{ACA3D524-C565-4485-8A69-8D658810164E}" type="presOf" srcId="{5D254EB2-3D2C-48E5-A2A6-94019895B0B7}" destId="{C05EEA45-4414-4B20-9E47-0ADAE6788F30}" srcOrd="0" destOrd="0" presId="urn:microsoft.com/office/officeart/2016/7/layout/VerticalHollowActionList"/>
    <dgm:cxn modelId="{40081839-D517-44F1-8BEE-39AE0C1156F3}" srcId="{C441D116-1AE1-4338-BA3B-2FF7273D4014}" destId="{EAA7E726-D42A-4072-BEEE-2EA04E4C9B43}" srcOrd="0" destOrd="0" parTransId="{792FB678-2017-4633-9836-0DFBFC86A0B8}" sibTransId="{D02B41A2-307C-4CA2-B40F-3E0927A37869}"/>
    <dgm:cxn modelId="{D908963D-5057-4A3A-8E1A-E0E1216929EF}" type="presOf" srcId="{FC4CFDD9-05C7-4C8A-A22F-7EA769348DBF}" destId="{447C9E24-6496-4B91-A2CA-8D34E2744E73}" srcOrd="0" destOrd="0" presId="urn:microsoft.com/office/officeart/2016/7/layout/VerticalHollowActionList"/>
    <dgm:cxn modelId="{B3562646-DA3B-4881-9E8E-39C9B6B8966A}" type="presOf" srcId="{EAA7E726-D42A-4072-BEEE-2EA04E4C9B43}" destId="{3CE74467-66A7-4B2B-892A-1B174AE9F088}" srcOrd="0" destOrd="0" presId="urn:microsoft.com/office/officeart/2016/7/layout/VerticalHollowActionList"/>
    <dgm:cxn modelId="{C81F8F77-3D47-46D9-9926-F23FF945D634}" srcId="{C54A841A-6310-4BEF-9BD3-D12452E785D3}" destId="{D78F07FD-1581-4CB4-8639-13D4104B3517}" srcOrd="0" destOrd="0" parTransId="{BA973111-9BC2-4810-B01E-C56DEE88BA89}" sibTransId="{3573D9B3-8BEC-4AC3-B296-F567266DFF4B}"/>
    <dgm:cxn modelId="{30B3ED77-9899-4088-8631-B579B141E76B}" type="presOf" srcId="{021951BF-B8D2-4B20-AD86-C69D7AC42A63}" destId="{55AFCF70-574A-42AE-B007-DDE02CA9722A}" srcOrd="0" destOrd="0" presId="urn:microsoft.com/office/officeart/2016/7/layout/VerticalHollowActionList"/>
    <dgm:cxn modelId="{9DCF7080-282C-4615-AF9D-28B8693685AC}" srcId="{195E5AF0-B62B-40E8-AD09-5C055EF5ADFB}" destId="{021951BF-B8D2-4B20-AD86-C69D7AC42A63}" srcOrd="0" destOrd="0" parTransId="{D76A0CAA-2EA2-4A8A-B77E-ECDE5AF34CCC}" sibTransId="{FB8799C8-1475-425D-B972-0E0648157203}"/>
    <dgm:cxn modelId="{26261C90-0B70-4D1F-8DD0-72BEF3450199}" type="presOf" srcId="{D78F07FD-1581-4CB4-8639-13D4104B3517}" destId="{91EE7E0F-03FA-4604-B210-9409B9015F40}" srcOrd="0" destOrd="0" presId="urn:microsoft.com/office/officeart/2016/7/layout/VerticalHollowActionList"/>
    <dgm:cxn modelId="{C9080993-1A74-46A6-A556-9778958AB8EE}" type="presOf" srcId="{C54A841A-6310-4BEF-9BD3-D12452E785D3}" destId="{7958001A-8D34-4925-B81F-B29D825B7F9D}" srcOrd="0" destOrd="0" presId="urn:microsoft.com/office/officeart/2016/7/layout/VerticalHollowActionList"/>
    <dgm:cxn modelId="{37831CA8-D9E6-4ED8-A9B1-5757B40A61FD}" srcId="{C441D116-1AE1-4338-BA3B-2FF7273D4014}" destId="{FC4CFDD9-05C7-4C8A-A22F-7EA769348DBF}" srcOrd="2" destOrd="0" parTransId="{E3F6FC14-E562-4917-B195-6CC7B47BFA20}" sibTransId="{341FBF79-6775-4201-ACAD-0EF519E42B05}"/>
    <dgm:cxn modelId="{F75275C2-EC60-461E-83EE-C0017FC5F8B9}" srcId="{C441D116-1AE1-4338-BA3B-2FF7273D4014}" destId="{195E5AF0-B62B-40E8-AD09-5C055EF5ADFB}" srcOrd="3" destOrd="0" parTransId="{782C5899-DCF1-4551-8ADE-ED10C477B9D8}" sibTransId="{321E5879-04B2-44A7-B465-2F8211AA3126}"/>
    <dgm:cxn modelId="{5FDE59D7-8610-4DCE-A969-75915EA705C8}" type="presOf" srcId="{C441D116-1AE1-4338-BA3B-2FF7273D4014}" destId="{BA4A3690-8F21-42AF-8980-F01AB96EC2E2}" srcOrd="0" destOrd="0" presId="urn:microsoft.com/office/officeart/2016/7/layout/VerticalHollowActionList"/>
    <dgm:cxn modelId="{2AA88AE4-F22C-4956-A849-903832593E35}" type="presOf" srcId="{9A3E379B-3BA3-4864-BEFA-0D3B90E75EAB}" destId="{7344E43E-88E7-40D9-ABB4-1329B6FFA3AD}" srcOrd="0" destOrd="0" presId="urn:microsoft.com/office/officeart/2016/7/layout/VerticalHollowActionList"/>
    <dgm:cxn modelId="{BF6DFE1E-DFA6-488B-AF3A-8919B8C49824}" type="presParOf" srcId="{BA4A3690-8F21-42AF-8980-F01AB96EC2E2}" destId="{ED04F83B-B5C9-466E-852B-B91D50091B00}" srcOrd="0" destOrd="0" presId="urn:microsoft.com/office/officeart/2016/7/layout/VerticalHollowActionList"/>
    <dgm:cxn modelId="{11D55D58-6C37-4856-92D8-976073C1E0C4}" type="presParOf" srcId="{ED04F83B-B5C9-466E-852B-B91D50091B00}" destId="{3CE74467-66A7-4B2B-892A-1B174AE9F088}" srcOrd="0" destOrd="0" presId="urn:microsoft.com/office/officeart/2016/7/layout/VerticalHollowActionList"/>
    <dgm:cxn modelId="{D680D408-3306-441F-8500-40DA55DE3770}" type="presParOf" srcId="{ED04F83B-B5C9-466E-852B-B91D50091B00}" destId="{C05EEA45-4414-4B20-9E47-0ADAE6788F30}" srcOrd="1" destOrd="0" presId="urn:microsoft.com/office/officeart/2016/7/layout/VerticalHollowActionList"/>
    <dgm:cxn modelId="{982297B1-7CB1-445D-B0BF-A4E9BC6C0EB3}" type="presParOf" srcId="{BA4A3690-8F21-42AF-8980-F01AB96EC2E2}" destId="{72CE08F4-AE7F-42BC-809B-494734A6F6C7}" srcOrd="1" destOrd="0" presId="urn:microsoft.com/office/officeart/2016/7/layout/VerticalHollowActionList"/>
    <dgm:cxn modelId="{AB941E72-3CAB-4D3F-AE02-69ECFB4A6ABC}" type="presParOf" srcId="{BA4A3690-8F21-42AF-8980-F01AB96EC2E2}" destId="{17CC958B-C116-4416-93F3-7D01849E8811}" srcOrd="2" destOrd="0" presId="urn:microsoft.com/office/officeart/2016/7/layout/VerticalHollowActionList"/>
    <dgm:cxn modelId="{52734DC1-25DE-4F67-8BF6-F08C66DBCB81}" type="presParOf" srcId="{17CC958B-C116-4416-93F3-7D01849E8811}" destId="{7958001A-8D34-4925-B81F-B29D825B7F9D}" srcOrd="0" destOrd="0" presId="urn:microsoft.com/office/officeart/2016/7/layout/VerticalHollowActionList"/>
    <dgm:cxn modelId="{4956EDD0-1E68-4D07-BFAF-A5CBC57DE9CF}" type="presParOf" srcId="{17CC958B-C116-4416-93F3-7D01849E8811}" destId="{91EE7E0F-03FA-4604-B210-9409B9015F40}" srcOrd="1" destOrd="0" presId="urn:microsoft.com/office/officeart/2016/7/layout/VerticalHollowActionList"/>
    <dgm:cxn modelId="{844DFA9E-FD4E-425B-8FAE-F11003BC9F38}" type="presParOf" srcId="{BA4A3690-8F21-42AF-8980-F01AB96EC2E2}" destId="{C52CBD1C-1768-4B14-BBE5-A5D1FA18A987}" srcOrd="3" destOrd="0" presId="urn:microsoft.com/office/officeart/2016/7/layout/VerticalHollowActionList"/>
    <dgm:cxn modelId="{1C36731C-606C-4CED-ADFD-92CF61F38C58}" type="presParOf" srcId="{BA4A3690-8F21-42AF-8980-F01AB96EC2E2}" destId="{E745B683-B635-4DA3-B4DA-68E65C08D042}" srcOrd="4" destOrd="0" presId="urn:microsoft.com/office/officeart/2016/7/layout/VerticalHollowActionList"/>
    <dgm:cxn modelId="{AD7A5C55-871C-46C6-9646-D59E9F1D4008}" type="presParOf" srcId="{E745B683-B635-4DA3-B4DA-68E65C08D042}" destId="{447C9E24-6496-4B91-A2CA-8D34E2744E73}" srcOrd="0" destOrd="0" presId="urn:microsoft.com/office/officeart/2016/7/layout/VerticalHollowActionList"/>
    <dgm:cxn modelId="{6C8F5014-229F-4650-B907-EE38BF6DCD3E}" type="presParOf" srcId="{E745B683-B635-4DA3-B4DA-68E65C08D042}" destId="{7344E43E-88E7-40D9-ABB4-1329B6FFA3AD}" srcOrd="1" destOrd="0" presId="urn:microsoft.com/office/officeart/2016/7/layout/VerticalHollowActionList"/>
    <dgm:cxn modelId="{083F6D9D-998F-4FBA-85F5-57AB59A34C15}" type="presParOf" srcId="{BA4A3690-8F21-42AF-8980-F01AB96EC2E2}" destId="{E8969808-5542-4AC0-AC25-134EFD1B69A7}" srcOrd="5" destOrd="0" presId="urn:microsoft.com/office/officeart/2016/7/layout/VerticalHollowActionList"/>
    <dgm:cxn modelId="{B4F6A810-B8D9-4F6A-90A6-6669512C7148}" type="presParOf" srcId="{BA4A3690-8F21-42AF-8980-F01AB96EC2E2}" destId="{08EA36EE-8AE6-4A6D-88EE-DF28A269AB29}" srcOrd="6" destOrd="0" presId="urn:microsoft.com/office/officeart/2016/7/layout/VerticalHollowActionList"/>
    <dgm:cxn modelId="{5411F1F7-172A-4005-B55E-A9E01B7623E1}" type="presParOf" srcId="{08EA36EE-8AE6-4A6D-88EE-DF28A269AB29}" destId="{E853CDEE-B711-42BA-A6FD-9D1BD37F6E4D}" srcOrd="0" destOrd="0" presId="urn:microsoft.com/office/officeart/2016/7/layout/VerticalHollowActionList"/>
    <dgm:cxn modelId="{1C6BBEB9-0B08-4716-8CDB-6ABCF32B3979}" type="presParOf" srcId="{08EA36EE-8AE6-4A6D-88EE-DF28A269AB29}" destId="{55AFCF70-574A-42AE-B007-DDE02CA9722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13DBC-33F8-4A9E-90EC-6978F59453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760726D-84B8-49BE-A199-703089CE4DCD}">
      <dgm:prSet/>
      <dgm:spPr/>
      <dgm:t>
        <a:bodyPr/>
        <a:lstStyle/>
        <a:p>
          <a:r>
            <a:rPr lang="en-US"/>
            <a:t>- Stay informed about security threats</a:t>
          </a:r>
        </a:p>
      </dgm:t>
    </dgm:pt>
    <dgm:pt modelId="{B2B98EE9-4284-4657-A43B-6D1F43B0811D}" type="parTrans" cxnId="{C538034B-6A43-4B46-AF7A-A79F057E2A7F}">
      <dgm:prSet/>
      <dgm:spPr/>
      <dgm:t>
        <a:bodyPr/>
        <a:lstStyle/>
        <a:p>
          <a:endParaRPr lang="en-US"/>
        </a:p>
      </dgm:t>
    </dgm:pt>
    <dgm:pt modelId="{EF7341F6-8BAF-4C2E-90A9-D1E24D1962B8}" type="sibTrans" cxnId="{C538034B-6A43-4B46-AF7A-A79F057E2A7F}">
      <dgm:prSet/>
      <dgm:spPr/>
      <dgm:t>
        <a:bodyPr/>
        <a:lstStyle/>
        <a:p>
          <a:endParaRPr lang="en-US"/>
        </a:p>
      </dgm:t>
    </dgm:pt>
    <dgm:pt modelId="{24414437-C29A-4E02-BB9D-83D683A41401}">
      <dgm:prSet/>
      <dgm:spPr/>
      <dgm:t>
        <a:bodyPr/>
        <a:lstStyle/>
        <a:p>
          <a:r>
            <a:rPr lang="en-US" dirty="0"/>
            <a:t>- Follow organizational ICT policies</a:t>
          </a:r>
        </a:p>
      </dgm:t>
    </dgm:pt>
    <dgm:pt modelId="{F03A0656-15E1-4D48-A9DD-B9EB98C198E9}" type="parTrans" cxnId="{55037102-1E9A-4CA1-81ED-EAE433ABB68F}">
      <dgm:prSet/>
      <dgm:spPr/>
      <dgm:t>
        <a:bodyPr/>
        <a:lstStyle/>
        <a:p>
          <a:endParaRPr lang="en-US"/>
        </a:p>
      </dgm:t>
    </dgm:pt>
    <dgm:pt modelId="{AA2F23B5-70F1-4A20-B436-C7ECFADCCD4E}" type="sibTrans" cxnId="{55037102-1E9A-4CA1-81ED-EAE433ABB68F}">
      <dgm:prSet/>
      <dgm:spPr/>
      <dgm:t>
        <a:bodyPr/>
        <a:lstStyle/>
        <a:p>
          <a:endParaRPr lang="en-US"/>
        </a:p>
      </dgm:t>
    </dgm:pt>
    <dgm:pt modelId="{6ACAD3A9-32BD-47EB-ACB2-A3C4EDA7C23B}">
      <dgm:prSet/>
      <dgm:spPr/>
      <dgm:t>
        <a:bodyPr/>
        <a:lstStyle/>
        <a:p>
          <a:r>
            <a:rPr lang="en-US"/>
            <a:t>- Report incidents promptly</a:t>
          </a:r>
        </a:p>
      </dgm:t>
    </dgm:pt>
    <dgm:pt modelId="{85E234D0-EAA7-4F60-8214-DEAA78440302}" type="parTrans" cxnId="{D82648E5-31AE-404A-AC17-5D10E0DEBEF8}">
      <dgm:prSet/>
      <dgm:spPr/>
      <dgm:t>
        <a:bodyPr/>
        <a:lstStyle/>
        <a:p>
          <a:endParaRPr lang="en-US"/>
        </a:p>
      </dgm:t>
    </dgm:pt>
    <dgm:pt modelId="{5157F79F-FF84-4344-A0DB-5E95E0937CC1}" type="sibTrans" cxnId="{D82648E5-31AE-404A-AC17-5D10E0DEBEF8}">
      <dgm:prSet/>
      <dgm:spPr/>
      <dgm:t>
        <a:bodyPr/>
        <a:lstStyle/>
        <a:p>
          <a:endParaRPr lang="en-US"/>
        </a:p>
      </dgm:t>
    </dgm:pt>
    <dgm:pt modelId="{3EE709F1-B429-4C9A-AA91-BC29E2283F20}">
      <dgm:prSet/>
      <dgm:spPr/>
      <dgm:t>
        <a:bodyPr/>
        <a:lstStyle/>
        <a:p>
          <a:r>
            <a:rPr lang="en-US"/>
            <a:t>- Security is everyone's responsibility</a:t>
          </a:r>
        </a:p>
      </dgm:t>
    </dgm:pt>
    <dgm:pt modelId="{BD378258-B599-48A3-BCC1-198149C820F6}" type="parTrans" cxnId="{28553049-0989-4D7F-A477-12BC0FCFD3F5}">
      <dgm:prSet/>
      <dgm:spPr/>
      <dgm:t>
        <a:bodyPr/>
        <a:lstStyle/>
        <a:p>
          <a:endParaRPr lang="en-US"/>
        </a:p>
      </dgm:t>
    </dgm:pt>
    <dgm:pt modelId="{39BB1DFE-522E-4978-A349-0C317748AC8F}" type="sibTrans" cxnId="{28553049-0989-4D7F-A477-12BC0FCFD3F5}">
      <dgm:prSet/>
      <dgm:spPr/>
      <dgm:t>
        <a:bodyPr/>
        <a:lstStyle/>
        <a:p>
          <a:endParaRPr lang="en-US"/>
        </a:p>
      </dgm:t>
    </dgm:pt>
    <dgm:pt modelId="{DB54373B-0B65-4CCC-892E-AD3A961F9FE8}" type="pres">
      <dgm:prSet presAssocID="{08C13DBC-33F8-4A9E-90EC-6978F59453E0}" presName="root" presStyleCnt="0">
        <dgm:presLayoutVars>
          <dgm:dir/>
          <dgm:resizeHandles val="exact"/>
        </dgm:presLayoutVars>
      </dgm:prSet>
      <dgm:spPr/>
    </dgm:pt>
    <dgm:pt modelId="{3BE02903-D511-4F4B-990E-D6882323AF9F}" type="pres">
      <dgm:prSet presAssocID="{3760726D-84B8-49BE-A199-703089CE4DCD}" presName="compNode" presStyleCnt="0"/>
      <dgm:spPr/>
    </dgm:pt>
    <dgm:pt modelId="{A5690F27-9860-4D7B-A510-46F6DB7911C6}" type="pres">
      <dgm:prSet presAssocID="{3760726D-84B8-49BE-A199-703089CE4DCD}" presName="bgRect" presStyleLbl="bgShp" presStyleIdx="0" presStyleCnt="4"/>
      <dgm:spPr/>
    </dgm:pt>
    <dgm:pt modelId="{19289544-8997-444B-B730-BBB2EE2E93A2}" type="pres">
      <dgm:prSet presAssocID="{3760726D-84B8-49BE-A199-703089CE4D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8DA4360-8289-4357-AC4F-D7C0BCB82478}" type="pres">
      <dgm:prSet presAssocID="{3760726D-84B8-49BE-A199-703089CE4DCD}" presName="spaceRect" presStyleCnt="0"/>
      <dgm:spPr/>
    </dgm:pt>
    <dgm:pt modelId="{444FDC64-8379-4A5E-BDC1-770957B61663}" type="pres">
      <dgm:prSet presAssocID="{3760726D-84B8-49BE-A199-703089CE4DCD}" presName="parTx" presStyleLbl="revTx" presStyleIdx="0" presStyleCnt="4">
        <dgm:presLayoutVars>
          <dgm:chMax val="0"/>
          <dgm:chPref val="0"/>
        </dgm:presLayoutVars>
      </dgm:prSet>
      <dgm:spPr/>
    </dgm:pt>
    <dgm:pt modelId="{001C4AC3-2DD2-4890-8461-11534EE3B8B8}" type="pres">
      <dgm:prSet presAssocID="{EF7341F6-8BAF-4C2E-90A9-D1E24D1962B8}" presName="sibTrans" presStyleCnt="0"/>
      <dgm:spPr/>
    </dgm:pt>
    <dgm:pt modelId="{34D8D66E-2F71-4F43-8397-483713C0008C}" type="pres">
      <dgm:prSet presAssocID="{24414437-C29A-4E02-BB9D-83D683A41401}" presName="compNode" presStyleCnt="0"/>
      <dgm:spPr/>
    </dgm:pt>
    <dgm:pt modelId="{14D7F1BB-DF89-4EE4-A6E7-FFC2A4F19296}" type="pres">
      <dgm:prSet presAssocID="{24414437-C29A-4E02-BB9D-83D683A41401}" presName="bgRect" presStyleLbl="bgShp" presStyleIdx="1" presStyleCnt="4"/>
      <dgm:spPr/>
    </dgm:pt>
    <dgm:pt modelId="{8FDE95CE-837A-4EA7-81B7-58062E1A67D6}" type="pres">
      <dgm:prSet presAssocID="{24414437-C29A-4E02-BB9D-83D683A414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40B5777-BE58-4E00-98CC-D40BEF88C21C}" type="pres">
      <dgm:prSet presAssocID="{24414437-C29A-4E02-BB9D-83D683A41401}" presName="spaceRect" presStyleCnt="0"/>
      <dgm:spPr/>
    </dgm:pt>
    <dgm:pt modelId="{F538794A-A320-49E6-B0FC-D85FCC1B3A76}" type="pres">
      <dgm:prSet presAssocID="{24414437-C29A-4E02-BB9D-83D683A41401}" presName="parTx" presStyleLbl="revTx" presStyleIdx="1" presStyleCnt="4">
        <dgm:presLayoutVars>
          <dgm:chMax val="0"/>
          <dgm:chPref val="0"/>
        </dgm:presLayoutVars>
      </dgm:prSet>
      <dgm:spPr/>
    </dgm:pt>
    <dgm:pt modelId="{138613D6-92D5-4A8E-B4DF-E165645FD570}" type="pres">
      <dgm:prSet presAssocID="{AA2F23B5-70F1-4A20-B436-C7ECFADCCD4E}" presName="sibTrans" presStyleCnt="0"/>
      <dgm:spPr/>
    </dgm:pt>
    <dgm:pt modelId="{0DB00671-6E83-46D4-AE0F-CE274B644FAA}" type="pres">
      <dgm:prSet presAssocID="{6ACAD3A9-32BD-47EB-ACB2-A3C4EDA7C23B}" presName="compNode" presStyleCnt="0"/>
      <dgm:spPr/>
    </dgm:pt>
    <dgm:pt modelId="{E1580EA1-69A2-4CBD-8B0E-4F313F7C69B4}" type="pres">
      <dgm:prSet presAssocID="{6ACAD3A9-32BD-47EB-ACB2-A3C4EDA7C23B}" presName="bgRect" presStyleLbl="bgShp" presStyleIdx="2" presStyleCnt="4"/>
      <dgm:spPr/>
    </dgm:pt>
    <dgm:pt modelId="{69414A38-571B-4C50-84D7-C584D87C9488}" type="pres">
      <dgm:prSet presAssocID="{6ACAD3A9-32BD-47EB-ACB2-A3C4EDA7C2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EEF3A1A-B84E-4BAA-BE1F-B7CB7A19E705}" type="pres">
      <dgm:prSet presAssocID="{6ACAD3A9-32BD-47EB-ACB2-A3C4EDA7C23B}" presName="spaceRect" presStyleCnt="0"/>
      <dgm:spPr/>
    </dgm:pt>
    <dgm:pt modelId="{A4427ECA-800C-4D5B-A095-010E8A6961DD}" type="pres">
      <dgm:prSet presAssocID="{6ACAD3A9-32BD-47EB-ACB2-A3C4EDA7C23B}" presName="parTx" presStyleLbl="revTx" presStyleIdx="2" presStyleCnt="4">
        <dgm:presLayoutVars>
          <dgm:chMax val="0"/>
          <dgm:chPref val="0"/>
        </dgm:presLayoutVars>
      </dgm:prSet>
      <dgm:spPr/>
    </dgm:pt>
    <dgm:pt modelId="{42ADED15-B27C-4343-9665-88F6C3E9FE80}" type="pres">
      <dgm:prSet presAssocID="{5157F79F-FF84-4344-A0DB-5E95E0937CC1}" presName="sibTrans" presStyleCnt="0"/>
      <dgm:spPr/>
    </dgm:pt>
    <dgm:pt modelId="{1A44DD43-13F8-45C0-BE50-E427886AABC8}" type="pres">
      <dgm:prSet presAssocID="{3EE709F1-B429-4C9A-AA91-BC29E2283F20}" presName="compNode" presStyleCnt="0"/>
      <dgm:spPr/>
    </dgm:pt>
    <dgm:pt modelId="{DD14E71E-E0C7-4A08-A283-33F3F2D1D1D8}" type="pres">
      <dgm:prSet presAssocID="{3EE709F1-B429-4C9A-AA91-BC29E2283F20}" presName="bgRect" presStyleLbl="bgShp" presStyleIdx="3" presStyleCnt="4"/>
      <dgm:spPr/>
    </dgm:pt>
    <dgm:pt modelId="{1ACC3663-3541-4D00-983F-8BF650EDD291}" type="pres">
      <dgm:prSet presAssocID="{3EE709F1-B429-4C9A-AA91-BC29E2283F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A26A2A7B-0FE7-4834-8999-5AA310AA5563}" type="pres">
      <dgm:prSet presAssocID="{3EE709F1-B429-4C9A-AA91-BC29E2283F20}" presName="spaceRect" presStyleCnt="0"/>
      <dgm:spPr/>
    </dgm:pt>
    <dgm:pt modelId="{E4A6A8DD-E8B4-4391-A429-B9285D4FC211}" type="pres">
      <dgm:prSet presAssocID="{3EE709F1-B429-4C9A-AA91-BC29E2283F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037102-1E9A-4CA1-81ED-EAE433ABB68F}" srcId="{08C13DBC-33F8-4A9E-90EC-6978F59453E0}" destId="{24414437-C29A-4E02-BB9D-83D683A41401}" srcOrd="1" destOrd="0" parTransId="{F03A0656-15E1-4D48-A9DD-B9EB98C198E9}" sibTransId="{AA2F23B5-70F1-4A20-B436-C7ECFADCCD4E}"/>
    <dgm:cxn modelId="{10EF1613-42F8-41EA-A2F4-9E1669FC5E3D}" type="presOf" srcId="{24414437-C29A-4E02-BB9D-83D683A41401}" destId="{F538794A-A320-49E6-B0FC-D85FCC1B3A76}" srcOrd="0" destOrd="0" presId="urn:microsoft.com/office/officeart/2018/2/layout/IconVerticalSolidList"/>
    <dgm:cxn modelId="{28553049-0989-4D7F-A477-12BC0FCFD3F5}" srcId="{08C13DBC-33F8-4A9E-90EC-6978F59453E0}" destId="{3EE709F1-B429-4C9A-AA91-BC29E2283F20}" srcOrd="3" destOrd="0" parTransId="{BD378258-B599-48A3-BCC1-198149C820F6}" sibTransId="{39BB1DFE-522E-4978-A349-0C317748AC8F}"/>
    <dgm:cxn modelId="{C538034B-6A43-4B46-AF7A-A79F057E2A7F}" srcId="{08C13DBC-33F8-4A9E-90EC-6978F59453E0}" destId="{3760726D-84B8-49BE-A199-703089CE4DCD}" srcOrd="0" destOrd="0" parTransId="{B2B98EE9-4284-4657-A43B-6D1F43B0811D}" sibTransId="{EF7341F6-8BAF-4C2E-90A9-D1E24D1962B8}"/>
    <dgm:cxn modelId="{A7B17C73-D0A0-4A56-9269-91B4AD409759}" type="presOf" srcId="{3760726D-84B8-49BE-A199-703089CE4DCD}" destId="{444FDC64-8379-4A5E-BDC1-770957B61663}" srcOrd="0" destOrd="0" presId="urn:microsoft.com/office/officeart/2018/2/layout/IconVerticalSolidList"/>
    <dgm:cxn modelId="{359EA65A-E9BE-41F8-BE49-30AAF902FC6A}" type="presOf" srcId="{3EE709F1-B429-4C9A-AA91-BC29E2283F20}" destId="{E4A6A8DD-E8B4-4391-A429-B9285D4FC211}" srcOrd="0" destOrd="0" presId="urn:microsoft.com/office/officeart/2018/2/layout/IconVerticalSolidList"/>
    <dgm:cxn modelId="{61D58DC5-2FF9-4252-AAD7-B49644C91401}" type="presOf" srcId="{6ACAD3A9-32BD-47EB-ACB2-A3C4EDA7C23B}" destId="{A4427ECA-800C-4D5B-A095-010E8A6961DD}" srcOrd="0" destOrd="0" presId="urn:microsoft.com/office/officeart/2018/2/layout/IconVerticalSolidList"/>
    <dgm:cxn modelId="{D82648E5-31AE-404A-AC17-5D10E0DEBEF8}" srcId="{08C13DBC-33F8-4A9E-90EC-6978F59453E0}" destId="{6ACAD3A9-32BD-47EB-ACB2-A3C4EDA7C23B}" srcOrd="2" destOrd="0" parTransId="{85E234D0-EAA7-4F60-8214-DEAA78440302}" sibTransId="{5157F79F-FF84-4344-A0DB-5E95E0937CC1}"/>
    <dgm:cxn modelId="{7AE6DEE9-C270-4BDB-9A12-7842F01217D0}" type="presOf" srcId="{08C13DBC-33F8-4A9E-90EC-6978F59453E0}" destId="{DB54373B-0B65-4CCC-892E-AD3A961F9FE8}" srcOrd="0" destOrd="0" presId="urn:microsoft.com/office/officeart/2018/2/layout/IconVerticalSolidList"/>
    <dgm:cxn modelId="{13D74C74-524E-42A7-BCB6-8A7BDE961AC9}" type="presParOf" srcId="{DB54373B-0B65-4CCC-892E-AD3A961F9FE8}" destId="{3BE02903-D511-4F4B-990E-D6882323AF9F}" srcOrd="0" destOrd="0" presId="urn:microsoft.com/office/officeart/2018/2/layout/IconVerticalSolidList"/>
    <dgm:cxn modelId="{3AC0CDCF-ECA7-468D-8CAF-A7FE480BADBD}" type="presParOf" srcId="{3BE02903-D511-4F4B-990E-D6882323AF9F}" destId="{A5690F27-9860-4D7B-A510-46F6DB7911C6}" srcOrd="0" destOrd="0" presId="urn:microsoft.com/office/officeart/2018/2/layout/IconVerticalSolidList"/>
    <dgm:cxn modelId="{AA61B278-164A-44A7-974A-85087AF3AF90}" type="presParOf" srcId="{3BE02903-D511-4F4B-990E-D6882323AF9F}" destId="{19289544-8997-444B-B730-BBB2EE2E93A2}" srcOrd="1" destOrd="0" presId="urn:microsoft.com/office/officeart/2018/2/layout/IconVerticalSolidList"/>
    <dgm:cxn modelId="{06C61751-9E81-4B46-8F43-2D25A3E254B7}" type="presParOf" srcId="{3BE02903-D511-4F4B-990E-D6882323AF9F}" destId="{68DA4360-8289-4357-AC4F-D7C0BCB82478}" srcOrd="2" destOrd="0" presId="urn:microsoft.com/office/officeart/2018/2/layout/IconVerticalSolidList"/>
    <dgm:cxn modelId="{3E067FBF-ABBB-43EB-A36B-6B422D754BA7}" type="presParOf" srcId="{3BE02903-D511-4F4B-990E-D6882323AF9F}" destId="{444FDC64-8379-4A5E-BDC1-770957B61663}" srcOrd="3" destOrd="0" presId="urn:microsoft.com/office/officeart/2018/2/layout/IconVerticalSolidList"/>
    <dgm:cxn modelId="{A7992558-5891-42D6-BDDE-37D49AE17644}" type="presParOf" srcId="{DB54373B-0B65-4CCC-892E-AD3A961F9FE8}" destId="{001C4AC3-2DD2-4890-8461-11534EE3B8B8}" srcOrd="1" destOrd="0" presId="urn:microsoft.com/office/officeart/2018/2/layout/IconVerticalSolidList"/>
    <dgm:cxn modelId="{4D83E332-8F4F-4538-A954-10937D88229E}" type="presParOf" srcId="{DB54373B-0B65-4CCC-892E-AD3A961F9FE8}" destId="{34D8D66E-2F71-4F43-8397-483713C0008C}" srcOrd="2" destOrd="0" presId="urn:microsoft.com/office/officeart/2018/2/layout/IconVerticalSolidList"/>
    <dgm:cxn modelId="{CFBB190A-0C89-42F7-AEF3-8FBFA2ABF4AA}" type="presParOf" srcId="{34D8D66E-2F71-4F43-8397-483713C0008C}" destId="{14D7F1BB-DF89-4EE4-A6E7-FFC2A4F19296}" srcOrd="0" destOrd="0" presId="urn:microsoft.com/office/officeart/2018/2/layout/IconVerticalSolidList"/>
    <dgm:cxn modelId="{943C0555-6223-4BA3-AF60-DFE4D1AE5381}" type="presParOf" srcId="{34D8D66E-2F71-4F43-8397-483713C0008C}" destId="{8FDE95CE-837A-4EA7-81B7-58062E1A67D6}" srcOrd="1" destOrd="0" presId="urn:microsoft.com/office/officeart/2018/2/layout/IconVerticalSolidList"/>
    <dgm:cxn modelId="{8E87B13F-FF50-41E6-BDE9-B38FE7D591BA}" type="presParOf" srcId="{34D8D66E-2F71-4F43-8397-483713C0008C}" destId="{C40B5777-BE58-4E00-98CC-D40BEF88C21C}" srcOrd="2" destOrd="0" presId="urn:microsoft.com/office/officeart/2018/2/layout/IconVerticalSolidList"/>
    <dgm:cxn modelId="{BC6D4AB3-0F90-4EF2-AF6D-FD6D4A97525D}" type="presParOf" srcId="{34D8D66E-2F71-4F43-8397-483713C0008C}" destId="{F538794A-A320-49E6-B0FC-D85FCC1B3A76}" srcOrd="3" destOrd="0" presId="urn:microsoft.com/office/officeart/2018/2/layout/IconVerticalSolidList"/>
    <dgm:cxn modelId="{8A3C5802-871D-4609-A790-0068F7F667CF}" type="presParOf" srcId="{DB54373B-0B65-4CCC-892E-AD3A961F9FE8}" destId="{138613D6-92D5-4A8E-B4DF-E165645FD570}" srcOrd="3" destOrd="0" presId="urn:microsoft.com/office/officeart/2018/2/layout/IconVerticalSolidList"/>
    <dgm:cxn modelId="{E6882EA9-BE22-468E-9109-B1980653A35B}" type="presParOf" srcId="{DB54373B-0B65-4CCC-892E-AD3A961F9FE8}" destId="{0DB00671-6E83-46D4-AE0F-CE274B644FAA}" srcOrd="4" destOrd="0" presId="urn:microsoft.com/office/officeart/2018/2/layout/IconVerticalSolidList"/>
    <dgm:cxn modelId="{0ABD6F23-63F4-485E-ABA4-DD8FDAD560D4}" type="presParOf" srcId="{0DB00671-6E83-46D4-AE0F-CE274B644FAA}" destId="{E1580EA1-69A2-4CBD-8B0E-4F313F7C69B4}" srcOrd="0" destOrd="0" presId="urn:microsoft.com/office/officeart/2018/2/layout/IconVerticalSolidList"/>
    <dgm:cxn modelId="{56A58172-C878-4129-8575-EAEC46B82F07}" type="presParOf" srcId="{0DB00671-6E83-46D4-AE0F-CE274B644FAA}" destId="{69414A38-571B-4C50-84D7-C584D87C9488}" srcOrd="1" destOrd="0" presId="urn:microsoft.com/office/officeart/2018/2/layout/IconVerticalSolidList"/>
    <dgm:cxn modelId="{BF928CF6-ECFE-4315-A116-052BABA5643E}" type="presParOf" srcId="{0DB00671-6E83-46D4-AE0F-CE274B644FAA}" destId="{EEEF3A1A-B84E-4BAA-BE1F-B7CB7A19E705}" srcOrd="2" destOrd="0" presId="urn:microsoft.com/office/officeart/2018/2/layout/IconVerticalSolidList"/>
    <dgm:cxn modelId="{ECC95833-A6AD-4455-8E38-3A9FECC1A529}" type="presParOf" srcId="{0DB00671-6E83-46D4-AE0F-CE274B644FAA}" destId="{A4427ECA-800C-4D5B-A095-010E8A6961DD}" srcOrd="3" destOrd="0" presId="urn:microsoft.com/office/officeart/2018/2/layout/IconVerticalSolidList"/>
    <dgm:cxn modelId="{1FB71CA5-3220-4607-B593-CC5449E9EB10}" type="presParOf" srcId="{DB54373B-0B65-4CCC-892E-AD3A961F9FE8}" destId="{42ADED15-B27C-4343-9665-88F6C3E9FE80}" srcOrd="5" destOrd="0" presId="urn:microsoft.com/office/officeart/2018/2/layout/IconVerticalSolidList"/>
    <dgm:cxn modelId="{859111B9-A704-454D-89F7-E7845C65178C}" type="presParOf" srcId="{DB54373B-0B65-4CCC-892E-AD3A961F9FE8}" destId="{1A44DD43-13F8-45C0-BE50-E427886AABC8}" srcOrd="6" destOrd="0" presId="urn:microsoft.com/office/officeart/2018/2/layout/IconVerticalSolidList"/>
    <dgm:cxn modelId="{DD10828B-F941-4EEC-A77C-9EF378D8D89B}" type="presParOf" srcId="{1A44DD43-13F8-45C0-BE50-E427886AABC8}" destId="{DD14E71E-E0C7-4A08-A283-33F3F2D1D1D8}" srcOrd="0" destOrd="0" presId="urn:microsoft.com/office/officeart/2018/2/layout/IconVerticalSolidList"/>
    <dgm:cxn modelId="{B5B4D480-FF55-4EA8-9929-BC357872E4C8}" type="presParOf" srcId="{1A44DD43-13F8-45C0-BE50-E427886AABC8}" destId="{1ACC3663-3541-4D00-983F-8BF650EDD291}" srcOrd="1" destOrd="0" presId="urn:microsoft.com/office/officeart/2018/2/layout/IconVerticalSolidList"/>
    <dgm:cxn modelId="{C56F8434-ACB8-45AB-A518-FCF0855B1CEA}" type="presParOf" srcId="{1A44DD43-13F8-45C0-BE50-E427886AABC8}" destId="{A26A2A7B-0FE7-4834-8999-5AA310AA5563}" srcOrd="2" destOrd="0" presId="urn:microsoft.com/office/officeart/2018/2/layout/IconVerticalSolidList"/>
    <dgm:cxn modelId="{89C1616C-EEE4-4DB5-A02D-4C061F8F19D0}" type="presParOf" srcId="{1A44DD43-13F8-45C0-BE50-E427886AABC8}" destId="{E4A6A8DD-E8B4-4391-A429-B9285D4FC2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EA54-2EC2-4C3F-976A-FC5A3CB167E2}">
      <dsp:nvSpPr>
        <dsp:cNvPr id="0" name=""/>
        <dsp:cNvSpPr/>
      </dsp:nvSpPr>
      <dsp:spPr>
        <a:xfrm>
          <a:off x="1645920" y="2088"/>
          <a:ext cx="6583680" cy="108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74769" rIns="127742" bIns="2747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Use strong, unique passwords for each account</a:t>
          </a:r>
        </a:p>
      </dsp:txBody>
      <dsp:txXfrm>
        <a:off x="1645920" y="2088"/>
        <a:ext cx="6583680" cy="1081767"/>
      </dsp:txXfrm>
    </dsp:sp>
    <dsp:sp modelId="{5FD66186-57C4-42B6-965E-EE13E9A256F2}">
      <dsp:nvSpPr>
        <dsp:cNvPr id="0" name=""/>
        <dsp:cNvSpPr/>
      </dsp:nvSpPr>
      <dsp:spPr>
        <a:xfrm>
          <a:off x="0" y="2088"/>
          <a:ext cx="1645920" cy="1081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06855" rIns="87097" bIns="1068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2088"/>
        <a:ext cx="1645920" cy="1081767"/>
      </dsp:txXfrm>
    </dsp:sp>
    <dsp:sp modelId="{F1A5C59F-D451-4C73-8ED7-EA252BA8DAB3}">
      <dsp:nvSpPr>
        <dsp:cNvPr id="0" name=""/>
        <dsp:cNvSpPr/>
      </dsp:nvSpPr>
      <dsp:spPr>
        <a:xfrm>
          <a:off x="1645920" y="1148761"/>
          <a:ext cx="6583680" cy="108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74769" rIns="127742" bIns="2747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Enable multi-factor authentication (MFA)</a:t>
          </a:r>
        </a:p>
      </dsp:txBody>
      <dsp:txXfrm>
        <a:off x="1645920" y="1148761"/>
        <a:ext cx="6583680" cy="1081767"/>
      </dsp:txXfrm>
    </dsp:sp>
    <dsp:sp modelId="{FB25FECA-4024-4761-B34C-7194F9CD13A1}">
      <dsp:nvSpPr>
        <dsp:cNvPr id="0" name=""/>
        <dsp:cNvSpPr/>
      </dsp:nvSpPr>
      <dsp:spPr>
        <a:xfrm>
          <a:off x="0" y="1148761"/>
          <a:ext cx="1645920" cy="1081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06855" rIns="87097" bIns="1068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Enable</a:t>
          </a:r>
        </a:p>
      </dsp:txBody>
      <dsp:txXfrm>
        <a:off x="0" y="1148761"/>
        <a:ext cx="1645920" cy="1081767"/>
      </dsp:txXfrm>
    </dsp:sp>
    <dsp:sp modelId="{74F96A98-AE5C-494E-AD12-F50EA4CBF405}">
      <dsp:nvSpPr>
        <dsp:cNvPr id="0" name=""/>
        <dsp:cNvSpPr/>
      </dsp:nvSpPr>
      <dsp:spPr>
        <a:xfrm>
          <a:off x="1645920" y="2295434"/>
          <a:ext cx="6583680" cy="108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74769" rIns="127742" bIns="2747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Avoid sharing passwords</a:t>
          </a:r>
        </a:p>
      </dsp:txBody>
      <dsp:txXfrm>
        <a:off x="1645920" y="2295434"/>
        <a:ext cx="6583680" cy="1081767"/>
      </dsp:txXfrm>
    </dsp:sp>
    <dsp:sp modelId="{13955CCC-DF49-4374-BE85-C16613967D11}">
      <dsp:nvSpPr>
        <dsp:cNvPr id="0" name=""/>
        <dsp:cNvSpPr/>
      </dsp:nvSpPr>
      <dsp:spPr>
        <a:xfrm>
          <a:off x="0" y="2295434"/>
          <a:ext cx="1645920" cy="1081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06855" rIns="87097" bIns="1068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Avoid</a:t>
          </a:r>
        </a:p>
      </dsp:txBody>
      <dsp:txXfrm>
        <a:off x="0" y="2295434"/>
        <a:ext cx="1645920" cy="1081767"/>
      </dsp:txXfrm>
    </dsp:sp>
    <dsp:sp modelId="{668CDB32-C17A-4D22-95E7-BD2E504661C7}">
      <dsp:nvSpPr>
        <dsp:cNvPr id="0" name=""/>
        <dsp:cNvSpPr/>
      </dsp:nvSpPr>
      <dsp:spPr>
        <a:xfrm>
          <a:off x="1645920" y="3442107"/>
          <a:ext cx="6583680" cy="108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74769" rIns="127742" bIns="2747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Change passwords regularly</a:t>
          </a:r>
        </a:p>
      </dsp:txBody>
      <dsp:txXfrm>
        <a:off x="1645920" y="3442107"/>
        <a:ext cx="6583680" cy="1081767"/>
      </dsp:txXfrm>
    </dsp:sp>
    <dsp:sp modelId="{DBA23245-54BC-4582-812C-68829AACCB57}">
      <dsp:nvSpPr>
        <dsp:cNvPr id="0" name=""/>
        <dsp:cNvSpPr/>
      </dsp:nvSpPr>
      <dsp:spPr>
        <a:xfrm>
          <a:off x="0" y="3442107"/>
          <a:ext cx="1645920" cy="1081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06855" rIns="87097" bIns="1068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Change</a:t>
          </a:r>
        </a:p>
      </dsp:txBody>
      <dsp:txXfrm>
        <a:off x="0" y="3442107"/>
        <a:ext cx="1645920" cy="108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8CEDC-B18B-4A02-B8C5-9ACFFB602447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C2843-B375-4BB9-9539-464A34CCF559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B8651-4CB5-46FE-B0DA-02E1B0367563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- Be cautious of unsolicited emails and links</a:t>
          </a:r>
        </a:p>
      </dsp:txBody>
      <dsp:txXfrm>
        <a:off x="25435" y="2456402"/>
        <a:ext cx="1800000" cy="720000"/>
      </dsp:txXfrm>
    </dsp:sp>
    <dsp:sp modelId="{CAD55F1E-2930-4184-931A-F355D0F954E0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3383C-E181-45CA-A9E8-B7CE2A50672C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7AF62-A42B-49E8-B69A-8C64DB18DEE5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- Verify sender information</a:t>
          </a:r>
        </a:p>
      </dsp:txBody>
      <dsp:txXfrm>
        <a:off x="2140435" y="2456402"/>
        <a:ext cx="1800000" cy="720000"/>
      </dsp:txXfrm>
    </dsp:sp>
    <dsp:sp modelId="{DA296541-5CFF-4A0A-8C32-FBAF97EBFC39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E3A28-37EC-48B6-93A8-38D48E7E1791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B0A02-E7C5-4D92-AC5A-50C7A9B5A6DF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- Do not download attachments from unknown sources</a:t>
          </a:r>
        </a:p>
      </dsp:txBody>
      <dsp:txXfrm>
        <a:off x="4255435" y="2456402"/>
        <a:ext cx="1800000" cy="720000"/>
      </dsp:txXfrm>
    </dsp:sp>
    <dsp:sp modelId="{48F56B96-03C4-49FA-B36F-3E72C96860BF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F050-D259-4B35-9E14-F0E7E309FCFF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382E3-6C12-4B24-9330-BA85FFF37D66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- Report suspicious emails to IT</a:t>
          </a:r>
        </a:p>
      </dsp:txBody>
      <dsp:txXfrm>
        <a:off x="6370435" y="24564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90693-11A4-4DF5-A9B6-AF0DEDB9A7DA}">
      <dsp:nvSpPr>
        <dsp:cNvPr id="0" name=""/>
        <dsp:cNvSpPr/>
      </dsp:nvSpPr>
      <dsp:spPr>
        <a:xfrm>
          <a:off x="543124" y="1317"/>
          <a:ext cx="831005" cy="831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C805-B8F2-40E4-B493-D09B13287056}">
      <dsp:nvSpPr>
        <dsp:cNvPr id="0" name=""/>
        <dsp:cNvSpPr/>
      </dsp:nvSpPr>
      <dsp:spPr>
        <a:xfrm>
          <a:off x="720224" y="178416"/>
          <a:ext cx="476806" cy="476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AC753-3BF3-47F7-9EB1-AA3E9090CFE1}">
      <dsp:nvSpPr>
        <dsp:cNvPr id="0" name=""/>
        <dsp:cNvSpPr/>
      </dsp:nvSpPr>
      <dsp:spPr>
        <a:xfrm>
          <a:off x="277475" y="1091161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Be Skeptical of Unexpected Emails:</a:t>
          </a:r>
        </a:p>
      </dsp:txBody>
      <dsp:txXfrm>
        <a:off x="277475" y="1091161"/>
        <a:ext cx="1362304" cy="817382"/>
      </dsp:txXfrm>
    </dsp:sp>
    <dsp:sp modelId="{72893AA2-9C1E-44E0-998F-4DE136D1235A}">
      <dsp:nvSpPr>
        <dsp:cNvPr id="0" name=""/>
        <dsp:cNvSpPr/>
      </dsp:nvSpPr>
      <dsp:spPr>
        <a:xfrm>
          <a:off x="2143832" y="1317"/>
          <a:ext cx="831005" cy="8310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190AC-8B35-4992-9B01-414274C2FFE4}">
      <dsp:nvSpPr>
        <dsp:cNvPr id="0" name=""/>
        <dsp:cNvSpPr/>
      </dsp:nvSpPr>
      <dsp:spPr>
        <a:xfrm>
          <a:off x="2320932" y="178416"/>
          <a:ext cx="476806" cy="476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6B4EA-9969-4FC7-9655-3CA8A260887C}">
      <dsp:nvSpPr>
        <dsp:cNvPr id="0" name=""/>
        <dsp:cNvSpPr/>
      </dsp:nvSpPr>
      <dsp:spPr>
        <a:xfrm>
          <a:off x="1878183" y="1091161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- Don’t trust emails from unknown senders.</a:t>
          </a:r>
        </a:p>
      </dsp:txBody>
      <dsp:txXfrm>
        <a:off x="1878183" y="1091161"/>
        <a:ext cx="1362304" cy="817382"/>
      </dsp:txXfrm>
    </dsp:sp>
    <dsp:sp modelId="{8A25C27C-8AE3-4020-BF1F-9B812C0857A0}">
      <dsp:nvSpPr>
        <dsp:cNvPr id="0" name=""/>
        <dsp:cNvSpPr/>
      </dsp:nvSpPr>
      <dsp:spPr>
        <a:xfrm>
          <a:off x="3744540" y="1317"/>
          <a:ext cx="831005" cy="8310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F3B13-61FD-4A79-A246-A973F9F0818D}">
      <dsp:nvSpPr>
        <dsp:cNvPr id="0" name=""/>
        <dsp:cNvSpPr/>
      </dsp:nvSpPr>
      <dsp:spPr>
        <a:xfrm>
          <a:off x="3921640" y="178416"/>
          <a:ext cx="476806" cy="476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D5CE2-FA59-4838-8C93-0DC79531E760}">
      <dsp:nvSpPr>
        <dsp:cNvPr id="0" name=""/>
        <dsp:cNvSpPr/>
      </dsp:nvSpPr>
      <dsp:spPr>
        <a:xfrm>
          <a:off x="3478891" y="1091161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- Check the sender’s email address carefully.</a:t>
          </a:r>
        </a:p>
      </dsp:txBody>
      <dsp:txXfrm>
        <a:off x="3478891" y="1091161"/>
        <a:ext cx="1362304" cy="817382"/>
      </dsp:txXfrm>
    </dsp:sp>
    <dsp:sp modelId="{9D2B6C34-AEFC-45CB-BDA9-E0B1C7F7B91C}">
      <dsp:nvSpPr>
        <dsp:cNvPr id="0" name=""/>
        <dsp:cNvSpPr/>
      </dsp:nvSpPr>
      <dsp:spPr>
        <a:xfrm>
          <a:off x="5345248" y="1317"/>
          <a:ext cx="831005" cy="8310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0BF6-12F4-4D6E-A8DE-78F7192CD1EE}">
      <dsp:nvSpPr>
        <dsp:cNvPr id="0" name=""/>
        <dsp:cNvSpPr/>
      </dsp:nvSpPr>
      <dsp:spPr>
        <a:xfrm>
          <a:off x="5522348" y="178416"/>
          <a:ext cx="476806" cy="476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7175-D986-4215-954B-AF152712ED33}">
      <dsp:nvSpPr>
        <dsp:cNvPr id="0" name=""/>
        <dsp:cNvSpPr/>
      </dsp:nvSpPr>
      <dsp:spPr>
        <a:xfrm>
          <a:off x="5079599" y="1091161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Look for Red Flags:</a:t>
          </a:r>
          <a:br>
            <a:rPr lang="en-US" sz="1100" kern="1200"/>
          </a:br>
          <a:r>
            <a:rPr lang="en-US" sz="1100" kern="1200"/>
            <a:t>- Poor grammar or spelling mistakes.</a:t>
          </a:r>
          <a:br>
            <a:rPr lang="en-US" sz="1100" kern="1200"/>
          </a:br>
          <a:r>
            <a:rPr lang="en-US" sz="1100" kern="1200"/>
            <a:t>- Urgent or threatening language.</a:t>
          </a:r>
          <a:br>
            <a:rPr lang="en-US" sz="1100" kern="1200"/>
          </a:br>
          <a:r>
            <a:rPr lang="en-US" sz="1100" kern="1200"/>
            <a:t>- Suspicious links or attachments.</a:t>
          </a:r>
        </a:p>
      </dsp:txBody>
      <dsp:txXfrm>
        <a:off x="5079599" y="1091161"/>
        <a:ext cx="1362304" cy="817382"/>
      </dsp:txXfrm>
    </dsp:sp>
    <dsp:sp modelId="{B45F5C2C-6D3D-4938-8016-FC0C7108D612}">
      <dsp:nvSpPr>
        <dsp:cNvPr id="0" name=""/>
        <dsp:cNvSpPr/>
      </dsp:nvSpPr>
      <dsp:spPr>
        <a:xfrm>
          <a:off x="6945956" y="1317"/>
          <a:ext cx="831005" cy="8310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B07C-EF9C-44F0-AE3F-86C12B5FDB96}">
      <dsp:nvSpPr>
        <dsp:cNvPr id="0" name=""/>
        <dsp:cNvSpPr/>
      </dsp:nvSpPr>
      <dsp:spPr>
        <a:xfrm>
          <a:off x="7123056" y="178416"/>
          <a:ext cx="476806" cy="4768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8E75B-CAA2-40D3-9FEF-F6574F5C615F}">
      <dsp:nvSpPr>
        <dsp:cNvPr id="0" name=""/>
        <dsp:cNvSpPr/>
      </dsp:nvSpPr>
      <dsp:spPr>
        <a:xfrm>
          <a:off x="6680307" y="1091161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Verify Before You Click:</a:t>
          </a:r>
          <a:br>
            <a:rPr lang="en-US" sz="1100" kern="1200"/>
          </a:br>
          <a:r>
            <a:rPr lang="en-US" sz="1100" kern="1200"/>
            <a:t>- Hover over links to preview the URL.</a:t>
          </a:r>
          <a:br>
            <a:rPr lang="en-US" sz="1100" kern="1200"/>
          </a:br>
          <a:r>
            <a:rPr lang="en-US" sz="1100" kern="1200"/>
            <a:t>- Don’t click on links or download attachments unless sure.</a:t>
          </a:r>
        </a:p>
      </dsp:txBody>
      <dsp:txXfrm>
        <a:off x="6680307" y="1091161"/>
        <a:ext cx="1362304" cy="817382"/>
      </dsp:txXfrm>
    </dsp:sp>
    <dsp:sp modelId="{FB27CA33-3746-41C2-91E8-ABB73E7EF95D}">
      <dsp:nvSpPr>
        <dsp:cNvPr id="0" name=""/>
        <dsp:cNvSpPr/>
      </dsp:nvSpPr>
      <dsp:spPr>
        <a:xfrm>
          <a:off x="2143832" y="2249120"/>
          <a:ext cx="831005" cy="831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80D4B-8755-4E8B-AAE8-F61B6D7CFD61}">
      <dsp:nvSpPr>
        <dsp:cNvPr id="0" name=""/>
        <dsp:cNvSpPr/>
      </dsp:nvSpPr>
      <dsp:spPr>
        <a:xfrm>
          <a:off x="2320932" y="2426219"/>
          <a:ext cx="476806" cy="4768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37A90-8C62-4B72-B1F0-FE15EE9EB4A0}">
      <dsp:nvSpPr>
        <dsp:cNvPr id="0" name=""/>
        <dsp:cNvSpPr/>
      </dsp:nvSpPr>
      <dsp:spPr>
        <a:xfrm>
          <a:off x="1878183" y="3338963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Never Share Sensitive Information:</a:t>
          </a:r>
          <a:br>
            <a:rPr lang="en-US" sz="1100" kern="1200"/>
          </a:br>
          <a:r>
            <a:rPr lang="en-US" sz="1100" kern="1200"/>
            <a:t>- Legitimate organizations won’t ask for passwords via email.</a:t>
          </a:r>
          <a:br>
            <a:rPr lang="en-US" sz="1100" kern="1200"/>
          </a:br>
          <a:r>
            <a:rPr lang="en-US" sz="1100" kern="1200"/>
            <a:t>- Report such requests to IT.</a:t>
          </a:r>
        </a:p>
      </dsp:txBody>
      <dsp:txXfrm>
        <a:off x="1878183" y="3338963"/>
        <a:ext cx="1362304" cy="817382"/>
      </dsp:txXfrm>
    </dsp:sp>
    <dsp:sp modelId="{6F18422E-0C62-490E-A3F0-484F7B86D8D4}">
      <dsp:nvSpPr>
        <dsp:cNvPr id="0" name=""/>
        <dsp:cNvSpPr/>
      </dsp:nvSpPr>
      <dsp:spPr>
        <a:xfrm>
          <a:off x="3744540" y="2249120"/>
          <a:ext cx="831005" cy="8310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D072F-84F4-488F-B98F-E80E9337B74D}">
      <dsp:nvSpPr>
        <dsp:cNvPr id="0" name=""/>
        <dsp:cNvSpPr/>
      </dsp:nvSpPr>
      <dsp:spPr>
        <a:xfrm>
          <a:off x="3921640" y="2426219"/>
          <a:ext cx="476806" cy="4768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090FB-9576-4450-A60B-ACBC86F79BE9}">
      <dsp:nvSpPr>
        <dsp:cNvPr id="0" name=""/>
        <dsp:cNvSpPr/>
      </dsp:nvSpPr>
      <dsp:spPr>
        <a:xfrm>
          <a:off x="3478891" y="3338963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Use Multi-Factor Authentication (MFA):</a:t>
          </a:r>
          <a:br>
            <a:rPr lang="en-US" sz="1100" kern="1200"/>
          </a:br>
          <a:r>
            <a:rPr lang="en-US" sz="1100" kern="1200"/>
            <a:t>- Adds an extra layer of protection even if your password is compromised.</a:t>
          </a:r>
        </a:p>
      </dsp:txBody>
      <dsp:txXfrm>
        <a:off x="3478891" y="3338963"/>
        <a:ext cx="1362304" cy="817382"/>
      </dsp:txXfrm>
    </dsp:sp>
    <dsp:sp modelId="{1698BADC-D0BA-4247-97B7-645912537FCC}">
      <dsp:nvSpPr>
        <dsp:cNvPr id="0" name=""/>
        <dsp:cNvSpPr/>
      </dsp:nvSpPr>
      <dsp:spPr>
        <a:xfrm>
          <a:off x="5345248" y="2249120"/>
          <a:ext cx="831005" cy="8310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FF0C-F291-41EE-B8BC-66D2AD9F672A}">
      <dsp:nvSpPr>
        <dsp:cNvPr id="0" name=""/>
        <dsp:cNvSpPr/>
      </dsp:nvSpPr>
      <dsp:spPr>
        <a:xfrm>
          <a:off x="5522348" y="2426219"/>
          <a:ext cx="476806" cy="47680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A1566-34FC-4361-90B2-8BB7573B6495}">
      <dsp:nvSpPr>
        <dsp:cNvPr id="0" name=""/>
        <dsp:cNvSpPr/>
      </dsp:nvSpPr>
      <dsp:spPr>
        <a:xfrm>
          <a:off x="5079599" y="3338963"/>
          <a:ext cx="1362304" cy="81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Report Suspicious Emails:</a:t>
          </a:r>
          <a:br>
            <a:rPr lang="en-US" sz="1100" kern="1200"/>
          </a:br>
          <a:r>
            <a:rPr lang="en-US" sz="1100" kern="1200"/>
            <a:t>- Use your organization’s 'Report Phishing' button or forward to IT/security.</a:t>
          </a:r>
        </a:p>
      </dsp:txBody>
      <dsp:txXfrm>
        <a:off x="5079599" y="3338963"/>
        <a:ext cx="1362304" cy="817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58B27-0509-48FC-B630-63DFCB138F8C}">
      <dsp:nvSpPr>
        <dsp:cNvPr id="0" name=""/>
        <dsp:cNvSpPr/>
      </dsp:nvSpPr>
      <dsp:spPr>
        <a:xfrm>
          <a:off x="1403415" y="2027"/>
          <a:ext cx="5613664" cy="105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Keep software and antivirus up to date</a:t>
          </a:r>
        </a:p>
      </dsp:txBody>
      <dsp:txXfrm>
        <a:off x="1403415" y="2027"/>
        <a:ext cx="5613664" cy="1050273"/>
      </dsp:txXfrm>
    </dsp:sp>
    <dsp:sp modelId="{D6DCFD4C-B2CF-40A1-80E3-5FC6640799DB}">
      <dsp:nvSpPr>
        <dsp:cNvPr id="0" name=""/>
        <dsp:cNvSpPr/>
      </dsp:nvSpPr>
      <dsp:spPr>
        <a:xfrm>
          <a:off x="0" y="2027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Keep</a:t>
          </a:r>
        </a:p>
      </dsp:txBody>
      <dsp:txXfrm>
        <a:off x="0" y="2027"/>
        <a:ext cx="1403416" cy="1050273"/>
      </dsp:txXfrm>
    </dsp:sp>
    <dsp:sp modelId="{16B63B69-33D8-4A30-AC29-E0868CE920EE}">
      <dsp:nvSpPr>
        <dsp:cNvPr id="0" name=""/>
        <dsp:cNvSpPr/>
      </dsp:nvSpPr>
      <dsp:spPr>
        <a:xfrm>
          <a:off x="1403415" y="1115317"/>
          <a:ext cx="5613664" cy="105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Lock devices when unattended</a:t>
          </a:r>
        </a:p>
      </dsp:txBody>
      <dsp:txXfrm>
        <a:off x="1403415" y="1115317"/>
        <a:ext cx="5613664" cy="1050273"/>
      </dsp:txXfrm>
    </dsp:sp>
    <dsp:sp modelId="{D828ADBD-CB0E-4DD4-AD1B-95AF5A3B07C3}">
      <dsp:nvSpPr>
        <dsp:cNvPr id="0" name=""/>
        <dsp:cNvSpPr/>
      </dsp:nvSpPr>
      <dsp:spPr>
        <a:xfrm>
          <a:off x="0" y="1115317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Lock</a:t>
          </a:r>
        </a:p>
      </dsp:txBody>
      <dsp:txXfrm>
        <a:off x="0" y="1115317"/>
        <a:ext cx="1403416" cy="1050273"/>
      </dsp:txXfrm>
    </dsp:sp>
    <dsp:sp modelId="{FA835BD3-AC6D-4BDD-8349-BFF636D7F2D5}">
      <dsp:nvSpPr>
        <dsp:cNvPr id="0" name=""/>
        <dsp:cNvSpPr/>
      </dsp:nvSpPr>
      <dsp:spPr>
        <a:xfrm>
          <a:off x="1403415" y="2228608"/>
          <a:ext cx="5613664" cy="10502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Avoid using public Wi-Fi for sensitive tasks</a:t>
          </a:r>
        </a:p>
      </dsp:txBody>
      <dsp:txXfrm>
        <a:off x="1403415" y="2228608"/>
        <a:ext cx="5613664" cy="1050273"/>
      </dsp:txXfrm>
    </dsp:sp>
    <dsp:sp modelId="{3D9E1FB0-579A-49D9-8C5A-F66BF8030821}">
      <dsp:nvSpPr>
        <dsp:cNvPr id="0" name=""/>
        <dsp:cNvSpPr/>
      </dsp:nvSpPr>
      <dsp:spPr>
        <a:xfrm>
          <a:off x="0" y="2228608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Avoid</a:t>
          </a:r>
        </a:p>
      </dsp:txBody>
      <dsp:txXfrm>
        <a:off x="0" y="2228608"/>
        <a:ext cx="1403416" cy="1050273"/>
      </dsp:txXfrm>
    </dsp:sp>
    <dsp:sp modelId="{E162548F-DE0E-45B8-A839-FAA5B96A4EFC}">
      <dsp:nvSpPr>
        <dsp:cNvPr id="0" name=""/>
        <dsp:cNvSpPr/>
      </dsp:nvSpPr>
      <dsp:spPr>
        <a:xfrm>
          <a:off x="1403415" y="3341898"/>
          <a:ext cx="5613664" cy="10502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Use encryption where possible</a:t>
          </a:r>
        </a:p>
      </dsp:txBody>
      <dsp:txXfrm>
        <a:off x="1403415" y="3341898"/>
        <a:ext cx="5613664" cy="1050273"/>
      </dsp:txXfrm>
    </dsp:sp>
    <dsp:sp modelId="{F3E9B6FA-22FE-44C7-9979-D3A31D0F8CF0}">
      <dsp:nvSpPr>
        <dsp:cNvPr id="0" name=""/>
        <dsp:cNvSpPr/>
      </dsp:nvSpPr>
      <dsp:spPr>
        <a:xfrm>
          <a:off x="0" y="3341898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3341898"/>
        <a:ext cx="1403416" cy="1050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C5EBA-90DC-433B-8D6C-B2257F53D369}">
      <dsp:nvSpPr>
        <dsp:cNvPr id="0" name=""/>
        <dsp:cNvSpPr/>
      </dsp:nvSpPr>
      <dsp:spPr>
        <a:xfrm>
          <a:off x="0" y="1407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B1F93-FE5B-40F9-A64F-A204763C1355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1D0D-1398-48DA-A4A6-39AA0C70EF4E}">
      <dsp:nvSpPr>
        <dsp:cNvPr id="0" name=""/>
        <dsp:cNvSpPr/>
      </dsp:nvSpPr>
      <dsp:spPr>
        <a:xfrm>
          <a:off x="692764" y="1407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Use strong passwords or biometric authentication</a:t>
          </a:r>
        </a:p>
      </dsp:txBody>
      <dsp:txXfrm>
        <a:off x="692764" y="1407"/>
        <a:ext cx="7193935" cy="599796"/>
      </dsp:txXfrm>
    </dsp:sp>
    <dsp:sp modelId="{41AE362D-8ADD-4367-A444-C9468A9FE6DD}">
      <dsp:nvSpPr>
        <dsp:cNvPr id="0" name=""/>
        <dsp:cNvSpPr/>
      </dsp:nvSpPr>
      <dsp:spPr>
        <a:xfrm>
          <a:off x="0" y="751152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056BE-F0E8-492E-A0A9-8814F5B1B40A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6862-B8EF-4223-9913-11D872CE22A3}">
      <dsp:nvSpPr>
        <dsp:cNvPr id="0" name=""/>
        <dsp:cNvSpPr/>
      </dsp:nvSpPr>
      <dsp:spPr>
        <a:xfrm>
          <a:off x="692764" y="751152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Keep your device's operating system and apps updated</a:t>
          </a:r>
        </a:p>
      </dsp:txBody>
      <dsp:txXfrm>
        <a:off x="692764" y="751152"/>
        <a:ext cx="7193935" cy="599796"/>
      </dsp:txXfrm>
    </dsp:sp>
    <dsp:sp modelId="{3BD0A72B-ACFA-4AB4-B7E6-AFE1344711D0}">
      <dsp:nvSpPr>
        <dsp:cNvPr id="0" name=""/>
        <dsp:cNvSpPr/>
      </dsp:nvSpPr>
      <dsp:spPr>
        <a:xfrm>
          <a:off x="0" y="1500898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AE55C-415B-427E-9D7C-6E169ED11597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DE778-AFD7-403F-BE61-266989615CCF}">
      <dsp:nvSpPr>
        <dsp:cNvPr id="0" name=""/>
        <dsp:cNvSpPr/>
      </dsp:nvSpPr>
      <dsp:spPr>
        <a:xfrm>
          <a:off x="692764" y="1500898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Avoid connecting to unsecured public Wi-Fi networks</a:t>
          </a:r>
        </a:p>
      </dsp:txBody>
      <dsp:txXfrm>
        <a:off x="692764" y="1500898"/>
        <a:ext cx="7193935" cy="599796"/>
      </dsp:txXfrm>
    </dsp:sp>
    <dsp:sp modelId="{301DD21E-F793-43E0-8F80-56B86AF381AD}">
      <dsp:nvSpPr>
        <dsp:cNvPr id="0" name=""/>
        <dsp:cNvSpPr/>
      </dsp:nvSpPr>
      <dsp:spPr>
        <a:xfrm>
          <a:off x="0" y="2250643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56282-3E26-4308-A84D-75916CBC3C22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9140-72B0-4852-9F1B-C0E17940F996}">
      <dsp:nvSpPr>
        <dsp:cNvPr id="0" name=""/>
        <dsp:cNvSpPr/>
      </dsp:nvSpPr>
      <dsp:spPr>
        <a:xfrm>
          <a:off x="692764" y="2250643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Install apps only from trusted sources</a:t>
          </a:r>
        </a:p>
      </dsp:txBody>
      <dsp:txXfrm>
        <a:off x="692764" y="2250643"/>
        <a:ext cx="7193935" cy="599796"/>
      </dsp:txXfrm>
    </dsp:sp>
    <dsp:sp modelId="{28AE93F9-02A5-407F-ABB4-74D8C617247F}">
      <dsp:nvSpPr>
        <dsp:cNvPr id="0" name=""/>
        <dsp:cNvSpPr/>
      </dsp:nvSpPr>
      <dsp:spPr>
        <a:xfrm>
          <a:off x="0" y="3000388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52963-BE72-4FAC-9D98-47C1A5DFC378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78F1C-81A1-49BC-BD35-5E8DC16F661F}">
      <dsp:nvSpPr>
        <dsp:cNvPr id="0" name=""/>
        <dsp:cNvSpPr/>
      </dsp:nvSpPr>
      <dsp:spPr>
        <a:xfrm>
          <a:off x="692764" y="3000388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Enable remote wipe in case your device is lost or stolen</a:t>
          </a:r>
        </a:p>
      </dsp:txBody>
      <dsp:txXfrm>
        <a:off x="692764" y="3000388"/>
        <a:ext cx="7193935" cy="599796"/>
      </dsp:txXfrm>
    </dsp:sp>
    <dsp:sp modelId="{10A92C81-A29D-46D1-AA50-432D88DE8ABB}">
      <dsp:nvSpPr>
        <dsp:cNvPr id="0" name=""/>
        <dsp:cNvSpPr/>
      </dsp:nvSpPr>
      <dsp:spPr>
        <a:xfrm>
          <a:off x="0" y="3750134"/>
          <a:ext cx="78867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795B5-2FB5-42FE-BDD6-11E12B7E63E6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46CCD-EEC3-4817-9EB7-8852ED2DEF87}">
      <dsp:nvSpPr>
        <dsp:cNvPr id="0" name=""/>
        <dsp:cNvSpPr/>
      </dsp:nvSpPr>
      <dsp:spPr>
        <a:xfrm>
          <a:off x="692764" y="3750134"/>
          <a:ext cx="71939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Be cautious of phishing attempts via SMS or messaging apps</a:t>
          </a:r>
        </a:p>
      </dsp:txBody>
      <dsp:txXfrm>
        <a:off x="692764" y="3750134"/>
        <a:ext cx="7193935" cy="599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4F920-5A87-42A3-836B-C517CDA5BC4B}">
      <dsp:nvSpPr>
        <dsp:cNvPr id="0" name=""/>
        <dsp:cNvSpPr/>
      </dsp:nvSpPr>
      <dsp:spPr>
        <a:xfrm>
          <a:off x="341781" y="1130473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DBBBE-9F30-4E0A-BF2F-BD4386CAA113}">
      <dsp:nvSpPr>
        <dsp:cNvPr id="0" name=""/>
        <dsp:cNvSpPr/>
      </dsp:nvSpPr>
      <dsp:spPr>
        <a:xfrm>
          <a:off x="56824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57A0-32A6-450D-9F21-225FB4BE8C1E}">
      <dsp:nvSpPr>
        <dsp:cNvPr id="0" name=""/>
        <dsp:cNvSpPr/>
      </dsp:nvSpPr>
      <dsp:spPr>
        <a:xfrm>
          <a:off x="2092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Use secure (HTTPS) websites</a:t>
          </a:r>
        </a:p>
      </dsp:txBody>
      <dsp:txXfrm>
        <a:off x="2092" y="2524067"/>
        <a:ext cx="1741992" cy="696796"/>
      </dsp:txXfrm>
    </dsp:sp>
    <dsp:sp modelId="{BC3B7821-5DAA-43D0-83C8-1BF6B882E150}">
      <dsp:nvSpPr>
        <dsp:cNvPr id="0" name=""/>
        <dsp:cNvSpPr/>
      </dsp:nvSpPr>
      <dsp:spPr>
        <a:xfrm>
          <a:off x="2388621" y="1130473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6A451-9355-45B5-A7D2-405BD9F703CD}">
      <dsp:nvSpPr>
        <dsp:cNvPr id="0" name=""/>
        <dsp:cNvSpPr/>
      </dsp:nvSpPr>
      <dsp:spPr>
        <a:xfrm>
          <a:off x="261508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B997F-0DBA-4580-BF7D-1057D70E4262}">
      <dsp:nvSpPr>
        <dsp:cNvPr id="0" name=""/>
        <dsp:cNvSpPr/>
      </dsp:nvSpPr>
      <dsp:spPr>
        <a:xfrm>
          <a:off x="2048933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Avoid clicking on pop-ups or ads</a:t>
          </a:r>
        </a:p>
      </dsp:txBody>
      <dsp:txXfrm>
        <a:off x="2048933" y="2524067"/>
        <a:ext cx="1741992" cy="696796"/>
      </dsp:txXfrm>
    </dsp:sp>
    <dsp:sp modelId="{276E34DA-3236-45BC-BFE7-4FCC7834A667}">
      <dsp:nvSpPr>
        <dsp:cNvPr id="0" name=""/>
        <dsp:cNvSpPr/>
      </dsp:nvSpPr>
      <dsp:spPr>
        <a:xfrm>
          <a:off x="4435462" y="1130473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CD348-70BD-485B-806E-179A3D8E7DFE}">
      <dsp:nvSpPr>
        <dsp:cNvPr id="0" name=""/>
        <dsp:cNvSpPr/>
      </dsp:nvSpPr>
      <dsp:spPr>
        <a:xfrm>
          <a:off x="4661921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554E3-59EB-44A2-9734-A0C6907F7840}">
      <dsp:nvSpPr>
        <dsp:cNvPr id="0" name=""/>
        <dsp:cNvSpPr/>
      </dsp:nvSpPr>
      <dsp:spPr>
        <a:xfrm>
          <a:off x="4095774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Clear browser cache and cookies regularly</a:t>
          </a:r>
        </a:p>
      </dsp:txBody>
      <dsp:txXfrm>
        <a:off x="4095774" y="2524067"/>
        <a:ext cx="1741992" cy="696796"/>
      </dsp:txXfrm>
    </dsp:sp>
    <dsp:sp modelId="{55F9641F-411F-4361-B1B3-48D7A73C1B73}">
      <dsp:nvSpPr>
        <dsp:cNvPr id="0" name=""/>
        <dsp:cNvSpPr/>
      </dsp:nvSpPr>
      <dsp:spPr>
        <a:xfrm>
          <a:off x="6482303" y="1130473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EA325-51AE-46C8-B54B-B47F64EB9E03}">
      <dsp:nvSpPr>
        <dsp:cNvPr id="0" name=""/>
        <dsp:cNvSpPr/>
      </dsp:nvSpPr>
      <dsp:spPr>
        <a:xfrm>
          <a:off x="6708762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28E8E-074D-4BC8-9824-C1697456BB7C}">
      <dsp:nvSpPr>
        <dsp:cNvPr id="0" name=""/>
        <dsp:cNvSpPr/>
      </dsp:nvSpPr>
      <dsp:spPr>
        <a:xfrm>
          <a:off x="6142615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Use privacy-focused browser settings</a:t>
          </a:r>
        </a:p>
      </dsp:txBody>
      <dsp:txXfrm>
        <a:off x="6142615" y="2524067"/>
        <a:ext cx="1741992" cy="696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EEA45-4414-4B20-9E47-0ADAE6788F30}">
      <dsp:nvSpPr>
        <dsp:cNvPr id="0" name=""/>
        <dsp:cNvSpPr/>
      </dsp:nvSpPr>
      <dsp:spPr>
        <a:xfrm>
          <a:off x="1403415" y="2027"/>
          <a:ext cx="5613664" cy="105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Classify and label sensitive data</a:t>
          </a:r>
        </a:p>
      </dsp:txBody>
      <dsp:txXfrm>
        <a:off x="1403415" y="2027"/>
        <a:ext cx="5613664" cy="1050273"/>
      </dsp:txXfrm>
    </dsp:sp>
    <dsp:sp modelId="{3CE74467-66A7-4B2B-892A-1B174AE9F088}">
      <dsp:nvSpPr>
        <dsp:cNvPr id="0" name=""/>
        <dsp:cNvSpPr/>
      </dsp:nvSpPr>
      <dsp:spPr>
        <a:xfrm>
          <a:off x="0" y="2027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Classify and label</a:t>
          </a:r>
        </a:p>
      </dsp:txBody>
      <dsp:txXfrm>
        <a:off x="0" y="2027"/>
        <a:ext cx="1403416" cy="1050273"/>
      </dsp:txXfrm>
    </dsp:sp>
    <dsp:sp modelId="{91EE7E0F-03FA-4604-B210-9409B9015F40}">
      <dsp:nvSpPr>
        <dsp:cNvPr id="0" name=""/>
        <dsp:cNvSpPr/>
      </dsp:nvSpPr>
      <dsp:spPr>
        <a:xfrm>
          <a:off x="1403415" y="1115317"/>
          <a:ext cx="5613664" cy="105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Store data securely (e.g., encrypted drives)</a:t>
          </a:r>
        </a:p>
      </dsp:txBody>
      <dsp:txXfrm>
        <a:off x="1403415" y="1115317"/>
        <a:ext cx="5613664" cy="1050273"/>
      </dsp:txXfrm>
    </dsp:sp>
    <dsp:sp modelId="{7958001A-8D34-4925-B81F-B29D825B7F9D}">
      <dsp:nvSpPr>
        <dsp:cNvPr id="0" name=""/>
        <dsp:cNvSpPr/>
      </dsp:nvSpPr>
      <dsp:spPr>
        <a:xfrm>
          <a:off x="0" y="1115317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Store</a:t>
          </a:r>
        </a:p>
      </dsp:txBody>
      <dsp:txXfrm>
        <a:off x="0" y="1115317"/>
        <a:ext cx="1403416" cy="1050273"/>
      </dsp:txXfrm>
    </dsp:sp>
    <dsp:sp modelId="{7344E43E-88E7-40D9-ABB4-1329B6FFA3AD}">
      <dsp:nvSpPr>
        <dsp:cNvPr id="0" name=""/>
        <dsp:cNvSpPr/>
      </dsp:nvSpPr>
      <dsp:spPr>
        <a:xfrm>
          <a:off x="1403415" y="2228608"/>
          <a:ext cx="5613664" cy="10502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Share data only with authorized personnel</a:t>
          </a:r>
        </a:p>
      </dsp:txBody>
      <dsp:txXfrm>
        <a:off x="1403415" y="2228608"/>
        <a:ext cx="5613664" cy="1050273"/>
      </dsp:txXfrm>
    </dsp:sp>
    <dsp:sp modelId="{447C9E24-6496-4B91-A2CA-8D34E2744E73}">
      <dsp:nvSpPr>
        <dsp:cNvPr id="0" name=""/>
        <dsp:cNvSpPr/>
      </dsp:nvSpPr>
      <dsp:spPr>
        <a:xfrm>
          <a:off x="0" y="2228608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Share</a:t>
          </a:r>
        </a:p>
      </dsp:txBody>
      <dsp:txXfrm>
        <a:off x="0" y="2228608"/>
        <a:ext cx="1403416" cy="1050273"/>
      </dsp:txXfrm>
    </dsp:sp>
    <dsp:sp modelId="{55AFCF70-574A-42AE-B007-DDE02CA9722A}">
      <dsp:nvSpPr>
        <dsp:cNvPr id="0" name=""/>
        <dsp:cNvSpPr/>
      </dsp:nvSpPr>
      <dsp:spPr>
        <a:xfrm>
          <a:off x="1403415" y="3341898"/>
          <a:ext cx="5613664" cy="10502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921" tIns="266770" rIns="108921" bIns="2667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Back up data regularly</a:t>
          </a:r>
        </a:p>
      </dsp:txBody>
      <dsp:txXfrm>
        <a:off x="1403415" y="3341898"/>
        <a:ext cx="5613664" cy="1050273"/>
      </dsp:txXfrm>
    </dsp:sp>
    <dsp:sp modelId="{E853CDEE-B711-42BA-A6FD-9D1BD37F6E4D}">
      <dsp:nvSpPr>
        <dsp:cNvPr id="0" name=""/>
        <dsp:cNvSpPr/>
      </dsp:nvSpPr>
      <dsp:spPr>
        <a:xfrm>
          <a:off x="0" y="3341898"/>
          <a:ext cx="1403416" cy="1050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64" tIns="103744" rIns="74264" bIns="10374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Up</a:t>
          </a:r>
        </a:p>
      </dsp:txBody>
      <dsp:txXfrm>
        <a:off x="0" y="3341898"/>
        <a:ext cx="1403416" cy="1050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0F27-9860-4D7B-A510-46F6DB7911C6}">
      <dsp:nvSpPr>
        <dsp:cNvPr id="0" name=""/>
        <dsp:cNvSpPr/>
      </dsp:nvSpPr>
      <dsp:spPr>
        <a:xfrm>
          <a:off x="0" y="2288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89544-8997-444B-B730-BBB2EE2E93A2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FDC64-8379-4A5E-BDC1-770957B61663}">
      <dsp:nvSpPr>
        <dsp:cNvPr id="0" name=""/>
        <dsp:cNvSpPr/>
      </dsp:nvSpPr>
      <dsp:spPr>
        <a:xfrm>
          <a:off x="1339618" y="2288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Stay informed about security threats</a:t>
          </a:r>
        </a:p>
      </dsp:txBody>
      <dsp:txXfrm>
        <a:off x="1339618" y="2288"/>
        <a:ext cx="3433549" cy="1159843"/>
      </dsp:txXfrm>
    </dsp:sp>
    <dsp:sp modelId="{14D7F1BB-DF89-4EE4-A6E7-FFC2A4F19296}">
      <dsp:nvSpPr>
        <dsp:cNvPr id="0" name=""/>
        <dsp:cNvSpPr/>
      </dsp:nvSpPr>
      <dsp:spPr>
        <a:xfrm>
          <a:off x="0" y="1452092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95CE-837A-4EA7-81B7-58062E1A67D6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8794A-A320-49E6-B0FC-D85FCC1B3A76}">
      <dsp:nvSpPr>
        <dsp:cNvPr id="0" name=""/>
        <dsp:cNvSpPr/>
      </dsp:nvSpPr>
      <dsp:spPr>
        <a:xfrm>
          <a:off x="1339618" y="1452092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Follow organizational ICT policies</a:t>
          </a:r>
        </a:p>
      </dsp:txBody>
      <dsp:txXfrm>
        <a:off x="1339618" y="1452092"/>
        <a:ext cx="3433549" cy="1159843"/>
      </dsp:txXfrm>
    </dsp:sp>
    <dsp:sp modelId="{E1580EA1-69A2-4CBD-8B0E-4F313F7C69B4}">
      <dsp:nvSpPr>
        <dsp:cNvPr id="0" name=""/>
        <dsp:cNvSpPr/>
      </dsp:nvSpPr>
      <dsp:spPr>
        <a:xfrm>
          <a:off x="0" y="2901896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14A38-571B-4C50-84D7-C584D87C9488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27ECA-800C-4D5B-A095-010E8A6961DD}">
      <dsp:nvSpPr>
        <dsp:cNvPr id="0" name=""/>
        <dsp:cNvSpPr/>
      </dsp:nvSpPr>
      <dsp:spPr>
        <a:xfrm>
          <a:off x="1339618" y="2901896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Report incidents promptly</a:t>
          </a:r>
        </a:p>
      </dsp:txBody>
      <dsp:txXfrm>
        <a:off x="1339618" y="2901896"/>
        <a:ext cx="3433549" cy="1159843"/>
      </dsp:txXfrm>
    </dsp:sp>
    <dsp:sp modelId="{DD14E71E-E0C7-4A08-A283-33F3F2D1D1D8}">
      <dsp:nvSpPr>
        <dsp:cNvPr id="0" name=""/>
        <dsp:cNvSpPr/>
      </dsp:nvSpPr>
      <dsp:spPr>
        <a:xfrm>
          <a:off x="0" y="4351700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3663-3541-4D00-983F-8BF650EDD291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6A8DD-E8B4-4391-A429-B9285D4FC211}">
      <dsp:nvSpPr>
        <dsp:cNvPr id="0" name=""/>
        <dsp:cNvSpPr/>
      </dsp:nvSpPr>
      <dsp:spPr>
        <a:xfrm>
          <a:off x="1339618" y="4351700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Security is everyone's responsibility</a:t>
          </a:r>
        </a:p>
      </dsp:txBody>
      <dsp:txXfrm>
        <a:off x="1339618" y="4351700"/>
        <a:ext cx="3433549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/>
              <a:t>Bela </a:t>
            </a:r>
            <a:r>
              <a:rPr lang="en-GB" sz="4100" err="1"/>
              <a:t>Bela</a:t>
            </a:r>
            <a:r>
              <a:rPr lang="en-GB" sz="4100"/>
              <a:t> ICT Security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>
            <a:normAutofit/>
          </a:bodyPr>
          <a:lstStyle/>
          <a:p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/>
              <a:t>An overview of best practices for information  and communication technology security.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 descr="A shield with a yellow green and blue shield with a black and white logo&#10;&#10;AI-generated content may be incorrect.">
            <a:extLst>
              <a:ext uri="{FF2B5EF4-FFF2-40B4-BE49-F238E27FC236}">
                <a16:creationId xmlns:a16="http://schemas.microsoft.com/office/drawing/2014/main" id="{5E1E8A3B-D12E-5F19-4764-0BCA27C1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3" r="17235"/>
          <a:stretch>
            <a:fillRect/>
          </a:stretch>
        </p:blipFill>
        <p:spPr>
          <a:xfrm>
            <a:off x="5100739" y="954353"/>
            <a:ext cx="3560660" cy="4977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Password Security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602169-30F4-06B9-11E0-AC5B25D83C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ZA" sz="3500">
                <a:solidFill>
                  <a:srgbClr val="FFFFFF"/>
                </a:solidFill>
              </a:rPr>
              <a:t>Phishing Awareness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03F5DE-8BC2-B303-7D96-0818502AA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50417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47" y="365125"/>
            <a:ext cx="8317705" cy="1325563"/>
          </a:xfrm>
        </p:spPr>
        <p:txBody>
          <a:bodyPr>
            <a:normAutofit/>
          </a:bodyPr>
          <a:lstStyle/>
          <a:p>
            <a:r>
              <a:rPr lang="en-GB" sz="3500"/>
              <a:t>How to Avoid Phishing Emails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86DA05-D2AF-6535-A8FB-1A83E8877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615519"/>
              </p:ext>
            </p:extLst>
          </p:nvPr>
        </p:nvGraphicFramePr>
        <p:xfrm>
          <a:off x="410766" y="2133600"/>
          <a:ext cx="8320087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r>
              <a:rPr lang="en-ZA" sz="7000" dirty="0"/>
              <a:t>Device Protection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E7B53-4C65-3CC9-DC19-769E66C7C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57170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ZA" sz="4500"/>
              <a:t>Mobile Security Best Practices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FF3586-97C2-E8A4-B7AE-08E7B0B6F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9124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en-ZA" sz="4900"/>
              <a:t>Secure Browsing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FC0C62-8384-292B-1794-11332D0BF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315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t>Data Handling Best Practices</a:t>
            </a:r>
            <a:endParaRPr lang="en-Z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1E38A-BE47-1FF1-5DD8-5C15903B5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90350"/>
              </p:ext>
            </p:extLst>
          </p:nvPr>
        </p:nvGraphicFramePr>
        <p:xfrm>
          <a:off x="891046" y="1825625"/>
          <a:ext cx="701708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ZA" sz="3500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F2125F-C375-E333-009C-DBCD26799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33774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Bela Bela ICT Security Training</vt:lpstr>
      <vt:lpstr>Password Security</vt:lpstr>
      <vt:lpstr>Phishing Awareness</vt:lpstr>
      <vt:lpstr>How to Avoid Phishing Emails</vt:lpstr>
      <vt:lpstr>Device Protection</vt:lpstr>
      <vt:lpstr>Mobile Security Best Practices</vt:lpstr>
      <vt:lpstr>Secure Browsing</vt:lpstr>
      <vt:lpstr>Data Handling Best Practices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Maropeng Segoapa</dc:creator>
  <cp:keywords/>
  <dc:description>generated using python-pptx</dc:description>
  <cp:lastModifiedBy>Maropeng Segoapa</cp:lastModifiedBy>
  <cp:revision>8</cp:revision>
  <dcterms:created xsi:type="dcterms:W3CDTF">2013-01-27T09:14:16Z</dcterms:created>
  <dcterms:modified xsi:type="dcterms:W3CDTF">2025-08-05T06:27:56Z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965c1e-a5ff-4947-b488-48ee1e0b4753_Enabled">
    <vt:lpwstr>true</vt:lpwstr>
  </property>
  <property fmtid="{D5CDD505-2E9C-101B-9397-08002B2CF9AE}" pid="3" name="MSIP_Label_e4965c1e-a5ff-4947-b488-48ee1e0b4753_SetDate">
    <vt:lpwstr>2025-07-29T12:46:37Z</vt:lpwstr>
  </property>
  <property fmtid="{D5CDD505-2E9C-101B-9397-08002B2CF9AE}" pid="4" name="MSIP_Label_e4965c1e-a5ff-4947-b488-48ee1e0b4753_Method">
    <vt:lpwstr>Standard</vt:lpwstr>
  </property>
  <property fmtid="{D5CDD505-2E9C-101B-9397-08002B2CF9AE}" pid="5" name="MSIP_Label_e4965c1e-a5ff-4947-b488-48ee1e0b4753_Name">
    <vt:lpwstr>General</vt:lpwstr>
  </property>
  <property fmtid="{D5CDD505-2E9C-101B-9397-08002B2CF9AE}" pid="6" name="MSIP_Label_e4965c1e-a5ff-4947-b488-48ee1e0b4753_SiteId">
    <vt:lpwstr>b93f0750-f647-4332-894e-9e0ad45afc37</vt:lpwstr>
  </property>
  <property fmtid="{D5CDD505-2E9C-101B-9397-08002B2CF9AE}" pid="7" name="MSIP_Label_e4965c1e-a5ff-4947-b488-48ee1e0b4753_ActionId">
    <vt:lpwstr>4aacd92d-b835-4b5f-8569-ddf85b7c15aa</vt:lpwstr>
  </property>
  <property fmtid="{D5CDD505-2E9C-101B-9397-08002B2CF9AE}" pid="8" name="MSIP_Label_e4965c1e-a5ff-4947-b488-48ee1e0b4753_ContentBits">
    <vt:lpwstr>0</vt:lpwstr>
  </property>
  <property fmtid="{D5CDD505-2E9C-101B-9397-08002B2CF9AE}" pid="9" name="MSIP_Label_e4965c1e-a5ff-4947-b488-48ee1e0b4753_Tag">
    <vt:lpwstr>10, 3, 0, 1</vt:lpwstr>
  </property>
</Properties>
</file>